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6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7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8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5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6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867" r:id="rId1"/>
    <p:sldMasterId id="2147483876" r:id="rId2"/>
    <p:sldMasterId id="2147483888" r:id="rId3"/>
    <p:sldMasterId id="2147483897" r:id="rId4"/>
    <p:sldMasterId id="2147483921" r:id="rId5"/>
    <p:sldMasterId id="2147483933" r:id="rId6"/>
    <p:sldMasterId id="2147483945" r:id="rId7"/>
    <p:sldMasterId id="2147483958" r:id="rId8"/>
    <p:sldMasterId id="2147484061" r:id="rId9"/>
  </p:sldMasterIdLst>
  <p:notesMasterIdLst>
    <p:notesMasterId r:id="rId76"/>
  </p:notesMasterIdLst>
  <p:sldIdLst>
    <p:sldId id="256" r:id="rId10"/>
    <p:sldId id="257" r:id="rId11"/>
    <p:sldId id="258" r:id="rId12"/>
    <p:sldId id="558" r:id="rId13"/>
    <p:sldId id="485" r:id="rId14"/>
    <p:sldId id="549" r:id="rId15"/>
    <p:sldId id="476" r:id="rId16"/>
    <p:sldId id="584" r:id="rId17"/>
    <p:sldId id="585" r:id="rId18"/>
    <p:sldId id="488" r:id="rId19"/>
    <p:sldId id="548" r:id="rId20"/>
    <p:sldId id="477" r:id="rId21"/>
    <p:sldId id="582" r:id="rId22"/>
    <p:sldId id="583" r:id="rId23"/>
    <p:sldId id="499" r:id="rId24"/>
    <p:sldId id="500" r:id="rId25"/>
    <p:sldId id="577" r:id="rId26"/>
    <p:sldId id="501" r:id="rId27"/>
    <p:sldId id="547" r:id="rId28"/>
    <p:sldId id="478" r:id="rId29"/>
    <p:sldId id="479" r:id="rId30"/>
    <p:sldId id="508" r:id="rId31"/>
    <p:sldId id="575" r:id="rId32"/>
    <p:sldId id="480" r:id="rId33"/>
    <p:sldId id="580" r:id="rId34"/>
    <p:sldId id="579" r:id="rId35"/>
    <p:sldId id="481" r:id="rId36"/>
    <p:sldId id="574" r:id="rId37"/>
    <p:sldId id="541" r:id="rId38"/>
    <p:sldId id="573" r:id="rId39"/>
    <p:sldId id="542" r:id="rId40"/>
    <p:sldId id="559" r:id="rId41"/>
    <p:sldId id="535" r:id="rId42"/>
    <p:sldId id="553" r:id="rId43"/>
    <p:sldId id="554" r:id="rId44"/>
    <p:sldId id="555" r:id="rId45"/>
    <p:sldId id="518" r:id="rId46"/>
    <p:sldId id="561" r:id="rId47"/>
    <p:sldId id="562" r:id="rId48"/>
    <p:sldId id="516" r:id="rId49"/>
    <p:sldId id="517" r:id="rId50"/>
    <p:sldId id="564" r:id="rId51"/>
    <p:sldId id="565" r:id="rId52"/>
    <p:sldId id="538" r:id="rId53"/>
    <p:sldId id="566" r:id="rId54"/>
    <p:sldId id="567" r:id="rId55"/>
    <p:sldId id="568" r:id="rId56"/>
    <p:sldId id="569" r:id="rId57"/>
    <p:sldId id="557" r:id="rId58"/>
    <p:sldId id="491" r:id="rId59"/>
    <p:sldId id="570" r:id="rId60"/>
    <p:sldId id="492" r:id="rId61"/>
    <p:sldId id="556" r:id="rId62"/>
    <p:sldId id="494" r:id="rId63"/>
    <p:sldId id="497" r:id="rId64"/>
    <p:sldId id="571" r:id="rId65"/>
    <p:sldId id="581" r:id="rId66"/>
    <p:sldId id="572" r:id="rId67"/>
    <p:sldId id="487" r:id="rId68"/>
    <p:sldId id="512" r:id="rId69"/>
    <p:sldId id="339" r:id="rId70"/>
    <p:sldId id="340" r:id="rId71"/>
    <p:sldId id="341" r:id="rId72"/>
    <p:sldId id="484" r:id="rId73"/>
    <p:sldId id="587" r:id="rId74"/>
    <p:sldId id="349" r:id="rId75"/>
  </p:sldIdLst>
  <p:sldSz cx="12192000" cy="6858000"/>
  <p:notesSz cx="6858000" cy="9144000"/>
  <p:embeddedFontLst>
    <p:embeddedFont>
      <p:font typeface="맑은 고딕" panose="020B0503020000020004" pitchFamily="34" charset="-127"/>
      <p:regular r:id="rId77"/>
      <p:bold r:id="rId78"/>
    </p:embeddedFont>
    <p:embeddedFont>
      <p:font typeface="Trebuchet MS" panose="020B0603020202020204" pitchFamily="34" charset="0"/>
      <p:regular r:id="rId79"/>
      <p:bold r:id="rId80"/>
      <p:italic r:id="rId81"/>
      <p:boldItalic r:id="rId82"/>
    </p:embeddedFont>
    <p:embeddedFont>
      <p:font typeface="Calibri" panose="020F0502020204030204" pitchFamily="34" charset="0"/>
      <p:regular r:id="rId83"/>
      <p:bold r:id="rId84"/>
      <p:italic r:id="rId85"/>
      <p:boldItalic r:id="rId86"/>
    </p:embeddedFont>
    <p:embeddedFont>
      <p:font typeface="Questrial" panose="020B0604020202020204" charset="0"/>
      <p:regular r:id="rId87"/>
    </p:embeddedFont>
    <p:embeddedFont>
      <p:font typeface="Impact" panose="020B0806030902050204" pitchFamily="34" charset="0"/>
      <p:regular r:id="rId88"/>
    </p:embeddedFont>
    <p:embeddedFont>
      <p:font typeface="Georgia" panose="02040502050405020303" pitchFamily="18" charset="0"/>
      <p:regular r:id="rId89"/>
      <p:bold r:id="rId90"/>
      <p:italic r:id="rId91"/>
      <p:boldItalic r:id="rId92"/>
    </p:embeddedFont>
  </p:embeddedFontLst>
  <p:defaultTextStyle>
    <a:defPPr>
      <a:defRPr lang="uk-UA"/>
    </a:defPPr>
    <a:lvl1pPr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66"/>
    <a:srgbClr val="0000FF"/>
    <a:srgbClr val="00CCFF"/>
    <a:srgbClr val="FF33CC"/>
    <a:srgbClr val="CC0066"/>
    <a:srgbClr val="FF0000"/>
    <a:srgbClr val="FFFFFF"/>
    <a:srgbClr val="FFFF00"/>
    <a:srgbClr val="00FFFF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B849707-86DF-4A30-A2B6-5DFFF1C3CC97}">
  <a:tblStyle styleId="{6B849707-86DF-4A30-A2B6-5DFFF1C3CC9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79" autoAdjust="0"/>
    <p:restoredTop sz="85896" autoAdjust="0"/>
  </p:normalViewPr>
  <p:slideViewPr>
    <p:cSldViewPr snapToGrid="0">
      <p:cViewPr varScale="1">
        <p:scale>
          <a:sx n="96" d="100"/>
          <a:sy n="96" d="100"/>
        </p:scale>
        <p:origin x="79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70" y="18299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76" Type="http://schemas.openxmlformats.org/officeDocument/2006/relationships/notesMaster" Target="notesMasters/notesMaster1.xml"/><Relationship Id="rId84" Type="http://schemas.openxmlformats.org/officeDocument/2006/relationships/font" Target="fonts/font8.fntdata"/><Relationship Id="rId89" Type="http://schemas.openxmlformats.org/officeDocument/2006/relationships/font" Target="fonts/font13.fntdata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2.xml"/><Relationship Id="rId92" Type="http://schemas.openxmlformats.org/officeDocument/2006/relationships/font" Target="fonts/font1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slide" Target="slides/slide57.xml"/><Relationship Id="rId74" Type="http://schemas.openxmlformats.org/officeDocument/2006/relationships/slide" Target="slides/slide65.xml"/><Relationship Id="rId79" Type="http://schemas.openxmlformats.org/officeDocument/2006/relationships/font" Target="fonts/font3.fntdata"/><Relationship Id="rId87" Type="http://schemas.openxmlformats.org/officeDocument/2006/relationships/font" Target="fonts/font11.fntdata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2.xml"/><Relationship Id="rId82" Type="http://schemas.openxmlformats.org/officeDocument/2006/relationships/font" Target="fonts/font6.fntdata"/><Relationship Id="rId90" Type="http://schemas.openxmlformats.org/officeDocument/2006/relationships/font" Target="fonts/font14.fntdata"/><Relationship Id="rId95" Type="http://schemas.openxmlformats.org/officeDocument/2006/relationships/theme" Target="theme/theme1.xml"/><Relationship Id="rId19" Type="http://schemas.openxmlformats.org/officeDocument/2006/relationships/slide" Target="slides/slide10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slide" Target="slides/slide55.xml"/><Relationship Id="rId69" Type="http://schemas.openxmlformats.org/officeDocument/2006/relationships/slide" Target="slides/slide60.xml"/><Relationship Id="rId77" Type="http://schemas.openxmlformats.org/officeDocument/2006/relationships/font" Target="fonts/font1.fntdata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openxmlformats.org/officeDocument/2006/relationships/slide" Target="slides/slide63.xml"/><Relationship Id="rId80" Type="http://schemas.openxmlformats.org/officeDocument/2006/relationships/font" Target="fonts/font4.fntdata"/><Relationship Id="rId85" Type="http://schemas.openxmlformats.org/officeDocument/2006/relationships/font" Target="fonts/font9.fntdata"/><Relationship Id="rId9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slide" Target="slides/slide58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slide" Target="slides/slide61.xml"/><Relationship Id="rId75" Type="http://schemas.openxmlformats.org/officeDocument/2006/relationships/slide" Target="slides/slide66.xml"/><Relationship Id="rId83" Type="http://schemas.openxmlformats.org/officeDocument/2006/relationships/font" Target="fonts/font7.fntdata"/><Relationship Id="rId88" Type="http://schemas.openxmlformats.org/officeDocument/2006/relationships/font" Target="fonts/font12.fntdata"/><Relationship Id="rId91" Type="http://schemas.openxmlformats.org/officeDocument/2006/relationships/font" Target="fonts/font15.fntdata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73" Type="http://schemas.openxmlformats.org/officeDocument/2006/relationships/slide" Target="slides/slide64.xml"/><Relationship Id="rId78" Type="http://schemas.openxmlformats.org/officeDocument/2006/relationships/font" Target="fonts/font2.fntdata"/><Relationship Id="rId81" Type="http://schemas.openxmlformats.org/officeDocument/2006/relationships/font" Target="fonts/font5.fntdata"/><Relationship Id="rId86" Type="http://schemas.openxmlformats.org/officeDocument/2006/relationships/font" Target="fonts/font10.fntdata"/><Relationship Id="rId9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image" Target="../media/image9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diagrams/_rels/data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image" Target="../media/image84.jpg"/><Relationship Id="rId1" Type="http://schemas.openxmlformats.org/officeDocument/2006/relationships/image" Target="../media/image83.jpg"/><Relationship Id="rId4" Type="http://schemas.openxmlformats.org/officeDocument/2006/relationships/image" Target="../media/image86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image" Target="../media/image9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#2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#2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#2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78136F-9595-41B6-9C15-648D5E11DFE6}" type="doc">
      <dgm:prSet loTypeId="urn:microsoft.com/office/officeart/2005/8/layout/hList7" loCatId="list" qsTypeId="urn:microsoft.com/office/officeart/2005/8/quickstyle/simple1#6" qsCatId="simple" csTypeId="urn:microsoft.com/office/officeart/2005/8/colors/accent1_2#14" csCatId="accent1" phldr="1"/>
      <dgm:spPr/>
      <dgm:t>
        <a:bodyPr/>
        <a:lstStyle/>
        <a:p>
          <a:endParaRPr lang="uk-UA"/>
        </a:p>
      </dgm:t>
    </dgm:pt>
    <dgm:pt modelId="{C823F80C-D04E-4E15-A5E8-369762506ADE}">
      <dgm:prSet phldrT="[Текст]" custT="1"/>
      <dgm:spPr/>
      <dgm:t>
        <a:bodyPr/>
        <a:lstStyle/>
        <a:p>
          <a:pPr algn="ctr"/>
          <a:r>
            <a:rPr lang="uk-UA" sz="2200" b="0" dirty="0" smtClean="0"/>
            <a:t>Велика актова зала 258 м</a:t>
          </a:r>
          <a:r>
            <a:rPr lang="uk-UA" sz="2200" b="0" baseline="30000" dirty="0" smtClean="0"/>
            <a:t>2</a:t>
          </a:r>
          <a:endParaRPr lang="uk-UA" sz="2200" b="0" baseline="30000" dirty="0"/>
        </a:p>
      </dgm:t>
    </dgm:pt>
    <dgm:pt modelId="{30CAB52B-653A-4707-B488-B834227A1DDB}" type="parTrans" cxnId="{D23344FF-512F-4848-94FA-E8642802E957}">
      <dgm:prSet/>
      <dgm:spPr/>
      <dgm:t>
        <a:bodyPr/>
        <a:lstStyle/>
        <a:p>
          <a:endParaRPr lang="uk-UA"/>
        </a:p>
      </dgm:t>
    </dgm:pt>
    <dgm:pt modelId="{EA6C1BF4-9F2F-45E5-90B6-FE0330532F0D}" type="sibTrans" cxnId="{D23344FF-512F-4848-94FA-E8642802E957}">
      <dgm:prSet/>
      <dgm:spPr/>
      <dgm:t>
        <a:bodyPr/>
        <a:lstStyle/>
        <a:p>
          <a:endParaRPr lang="uk-UA"/>
        </a:p>
      </dgm:t>
    </dgm:pt>
    <dgm:pt modelId="{A9A09B3D-E1E5-45CE-B1B1-62BA1AF43A6E}">
      <dgm:prSet phldrT="[Текст]" custT="1"/>
      <dgm:spPr/>
      <dgm:t>
        <a:bodyPr/>
        <a:lstStyle/>
        <a:p>
          <a:pPr algn="ctr"/>
          <a:r>
            <a:rPr lang="uk-UA" sz="2200" dirty="0" smtClean="0"/>
            <a:t>Басейн довжиною 25м з душовими та роздягальнями </a:t>
          </a:r>
          <a:endParaRPr lang="uk-UA" sz="2200" dirty="0"/>
        </a:p>
      </dgm:t>
    </dgm:pt>
    <dgm:pt modelId="{010FC35D-68AC-4613-A4A2-B858C470CE5F}" type="parTrans" cxnId="{1D9CF524-71BD-4C63-97E6-51B9A82AB63E}">
      <dgm:prSet/>
      <dgm:spPr/>
      <dgm:t>
        <a:bodyPr/>
        <a:lstStyle/>
        <a:p>
          <a:endParaRPr lang="uk-UA"/>
        </a:p>
      </dgm:t>
    </dgm:pt>
    <dgm:pt modelId="{62904743-C7C7-40FB-9EA6-E8078B2EF577}" type="sibTrans" cxnId="{1D9CF524-71BD-4C63-97E6-51B9A82AB63E}">
      <dgm:prSet/>
      <dgm:spPr/>
      <dgm:t>
        <a:bodyPr/>
        <a:lstStyle/>
        <a:p>
          <a:endParaRPr lang="uk-UA"/>
        </a:p>
      </dgm:t>
    </dgm:pt>
    <dgm:pt modelId="{ED85EB83-AEDF-4953-B335-E3A2CD6A602D}">
      <dgm:prSet phldrT="[Текст]" custT="1"/>
      <dgm:spPr/>
      <dgm:t>
        <a:bodyPr/>
        <a:lstStyle/>
        <a:p>
          <a:pPr algn="l"/>
          <a:endParaRPr lang="uk-UA" sz="2400" dirty="0" smtClean="0"/>
        </a:p>
        <a:p>
          <a:pPr algn="ctr"/>
          <a:r>
            <a:rPr lang="uk-UA" sz="2400" dirty="0" smtClean="0"/>
            <a:t>Два спортивні зали: великий: 539м</a:t>
          </a:r>
          <a:r>
            <a:rPr lang="uk-UA" sz="2400" baseline="30000" dirty="0" smtClean="0"/>
            <a:t>2</a:t>
          </a:r>
          <a:r>
            <a:rPr lang="uk-UA" sz="2400" dirty="0" smtClean="0"/>
            <a:t>; малий: 286м</a:t>
          </a:r>
          <a:r>
            <a:rPr lang="uk-UA" sz="2400" baseline="30000" dirty="0" smtClean="0"/>
            <a:t>2</a:t>
          </a:r>
        </a:p>
        <a:p>
          <a:pPr algn="l"/>
          <a:endParaRPr lang="uk-UA" sz="1600" dirty="0"/>
        </a:p>
      </dgm:t>
    </dgm:pt>
    <dgm:pt modelId="{90E5ED8E-3573-45EB-B2C9-BFBEA68B9DF4}" type="parTrans" cxnId="{D1AA0489-4372-4FD9-A782-CA65EA0D64D6}">
      <dgm:prSet/>
      <dgm:spPr/>
      <dgm:t>
        <a:bodyPr/>
        <a:lstStyle/>
        <a:p>
          <a:endParaRPr lang="uk-UA"/>
        </a:p>
      </dgm:t>
    </dgm:pt>
    <dgm:pt modelId="{DDE14673-3711-4810-B445-738BE2E0BD0E}" type="sibTrans" cxnId="{D1AA0489-4372-4FD9-A782-CA65EA0D64D6}">
      <dgm:prSet/>
      <dgm:spPr/>
      <dgm:t>
        <a:bodyPr/>
        <a:lstStyle/>
        <a:p>
          <a:endParaRPr lang="uk-UA"/>
        </a:p>
      </dgm:t>
    </dgm:pt>
    <dgm:pt modelId="{4F68A07E-FABB-458E-AB0E-45AD67956EA3}">
      <dgm:prSet phldrT="[Текст]" custT="1"/>
      <dgm:spPr/>
      <dgm:t>
        <a:bodyPr/>
        <a:lstStyle/>
        <a:p>
          <a:r>
            <a:rPr lang="uk-UA" sz="2400" dirty="0" smtClean="0"/>
            <a:t>Їдальня на 400 місць </a:t>
          </a:r>
          <a:endParaRPr lang="uk-UA" sz="2400" dirty="0"/>
        </a:p>
      </dgm:t>
    </dgm:pt>
    <dgm:pt modelId="{7F374B25-11D9-4EC9-B344-BB5F187135DF}" type="parTrans" cxnId="{F00CBE41-14EF-4A9C-822D-B62059660484}">
      <dgm:prSet/>
      <dgm:spPr/>
      <dgm:t>
        <a:bodyPr/>
        <a:lstStyle/>
        <a:p>
          <a:endParaRPr lang="uk-UA"/>
        </a:p>
      </dgm:t>
    </dgm:pt>
    <dgm:pt modelId="{8FDE4416-B4B8-4711-84C5-AE76994C1144}" type="sibTrans" cxnId="{F00CBE41-14EF-4A9C-822D-B62059660484}">
      <dgm:prSet/>
      <dgm:spPr/>
      <dgm:t>
        <a:bodyPr/>
        <a:lstStyle/>
        <a:p>
          <a:endParaRPr lang="uk-UA"/>
        </a:p>
      </dgm:t>
    </dgm:pt>
    <dgm:pt modelId="{9F5BBAA1-E0B7-4315-922C-05D8790B1080}">
      <dgm:prSet phldrT="[Текст]" custT="1"/>
      <dgm:spPr/>
      <dgm:t>
        <a:bodyPr/>
        <a:lstStyle/>
        <a:p>
          <a:pPr algn="ctr"/>
          <a:r>
            <a:rPr lang="uk-UA" sz="2400" dirty="0" smtClean="0"/>
            <a:t>Школа розрахована на 930 учнів</a:t>
          </a:r>
          <a:endParaRPr lang="uk-UA" sz="2400" dirty="0"/>
        </a:p>
      </dgm:t>
    </dgm:pt>
    <dgm:pt modelId="{5C74F4CC-3DAA-4640-A5A6-D0E736D619F0}" type="parTrans" cxnId="{7CBB95BA-3C7A-4048-B2C0-6CF1D4B8D099}">
      <dgm:prSet/>
      <dgm:spPr/>
      <dgm:t>
        <a:bodyPr/>
        <a:lstStyle/>
        <a:p>
          <a:endParaRPr lang="uk-UA"/>
        </a:p>
      </dgm:t>
    </dgm:pt>
    <dgm:pt modelId="{2F64C4E2-7DFE-463C-9641-947FC71AC338}" type="sibTrans" cxnId="{7CBB95BA-3C7A-4048-B2C0-6CF1D4B8D099}">
      <dgm:prSet/>
      <dgm:spPr/>
      <dgm:t>
        <a:bodyPr/>
        <a:lstStyle/>
        <a:p>
          <a:endParaRPr lang="uk-UA"/>
        </a:p>
      </dgm:t>
    </dgm:pt>
    <dgm:pt modelId="{42875952-D73D-459B-A461-79A00C939022}" type="pres">
      <dgm:prSet presAssocID="{9878136F-9595-41B6-9C15-648D5E11DFE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027E7E-5128-483F-8B9E-7463BDFF81C1}" type="pres">
      <dgm:prSet presAssocID="{9878136F-9595-41B6-9C15-648D5E11DFE6}" presName="fgShape" presStyleLbl="fgShp" presStyleIdx="0" presStyleCnt="1" custAng="10800000" custFlipVert="1" custFlipHor="1" custScaleX="108696" custScaleY="107422" custLinFactNeighborX="-50134" custLinFactNeighborY="23248"/>
      <dgm:spPr/>
    </dgm:pt>
    <dgm:pt modelId="{011B4905-35A0-4D68-8F28-D5427E23BE65}" type="pres">
      <dgm:prSet presAssocID="{9878136F-9595-41B6-9C15-648D5E11DFE6}" presName="linComp" presStyleCnt="0"/>
      <dgm:spPr/>
    </dgm:pt>
    <dgm:pt modelId="{765CB1BE-B841-43D3-87DE-6DF1E8849A04}" type="pres">
      <dgm:prSet presAssocID="{C823F80C-D04E-4E15-A5E8-369762506ADE}" presName="compNode" presStyleCnt="0"/>
      <dgm:spPr/>
    </dgm:pt>
    <dgm:pt modelId="{BC933DF6-63E1-4BCE-B5CE-1E837310B897}" type="pres">
      <dgm:prSet presAssocID="{C823F80C-D04E-4E15-A5E8-369762506ADE}" presName="bkgdShape" presStyleLbl="node1" presStyleIdx="0" presStyleCnt="5"/>
      <dgm:spPr/>
      <dgm:t>
        <a:bodyPr/>
        <a:lstStyle/>
        <a:p>
          <a:endParaRPr lang="ru-RU"/>
        </a:p>
      </dgm:t>
    </dgm:pt>
    <dgm:pt modelId="{934ACE85-FA37-408B-8524-E49BC283D32C}" type="pres">
      <dgm:prSet presAssocID="{C823F80C-D04E-4E15-A5E8-369762506ADE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7F5F62-7970-4024-B34F-E30B19DD0E3E}" type="pres">
      <dgm:prSet presAssocID="{C823F80C-D04E-4E15-A5E8-369762506ADE}" presName="invisiNode" presStyleLbl="node1" presStyleIdx="0" presStyleCnt="5"/>
      <dgm:spPr/>
    </dgm:pt>
    <dgm:pt modelId="{3D9FFA01-C04A-4EB5-966E-4AB41EC4CB6F}" type="pres">
      <dgm:prSet presAssocID="{C823F80C-D04E-4E15-A5E8-369762506ADE}" presName="imagNode" presStyleLbl="fgImgPlace1" presStyleIdx="0" presStyleCnt="5" custLinFactNeighborX="698" custLinFactNeighborY="-1801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  <dgm:t>
        <a:bodyPr/>
        <a:lstStyle/>
        <a:p>
          <a:endParaRPr lang="ru-RU"/>
        </a:p>
      </dgm:t>
    </dgm:pt>
    <dgm:pt modelId="{F76CBFAE-88E4-4D93-AF4C-E9DF4C96750C}" type="pres">
      <dgm:prSet presAssocID="{EA6C1BF4-9F2F-45E5-90B6-FE0330532F0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1D2A33C-1910-4CBE-BF85-11825CB3EA7C}" type="pres">
      <dgm:prSet presAssocID="{A9A09B3D-E1E5-45CE-B1B1-62BA1AF43A6E}" presName="compNode" presStyleCnt="0"/>
      <dgm:spPr/>
    </dgm:pt>
    <dgm:pt modelId="{047B4AB4-FDAC-41E1-8DA3-8EAC8AC4A36D}" type="pres">
      <dgm:prSet presAssocID="{A9A09B3D-E1E5-45CE-B1B1-62BA1AF43A6E}" presName="bkgdShape" presStyleLbl="node1" presStyleIdx="1" presStyleCnt="5"/>
      <dgm:spPr/>
      <dgm:t>
        <a:bodyPr/>
        <a:lstStyle/>
        <a:p>
          <a:endParaRPr lang="ru-RU"/>
        </a:p>
      </dgm:t>
    </dgm:pt>
    <dgm:pt modelId="{0D1CCB1B-27C1-4E4D-97D5-548167BCF174}" type="pres">
      <dgm:prSet presAssocID="{A9A09B3D-E1E5-45CE-B1B1-62BA1AF43A6E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A72F28-7693-419E-BA6F-36D4D5634A71}" type="pres">
      <dgm:prSet presAssocID="{A9A09B3D-E1E5-45CE-B1B1-62BA1AF43A6E}" presName="invisiNode" presStyleLbl="node1" presStyleIdx="1" presStyleCnt="5"/>
      <dgm:spPr/>
    </dgm:pt>
    <dgm:pt modelId="{4805C95F-1243-40F2-A36E-E208758CD671}" type="pres">
      <dgm:prSet presAssocID="{A9A09B3D-E1E5-45CE-B1B1-62BA1AF43A6E}" presName="imagNode" presStyleLbl="fgImgPlace1" presStyleIdx="1" presStyleCnt="5" custLinFactNeighborX="799" custLinFactNeighborY="-18018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  <dgm:t>
        <a:bodyPr/>
        <a:lstStyle/>
        <a:p>
          <a:endParaRPr lang="ru-RU"/>
        </a:p>
      </dgm:t>
    </dgm:pt>
    <dgm:pt modelId="{0AA7ECB2-CED8-48C9-A3CD-0D86ADAA47E7}" type="pres">
      <dgm:prSet presAssocID="{62904743-C7C7-40FB-9EA6-E8078B2EF57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9925921-B645-4A34-87E4-5992257D3E9F}" type="pres">
      <dgm:prSet presAssocID="{ED85EB83-AEDF-4953-B335-E3A2CD6A602D}" presName="compNode" presStyleCnt="0"/>
      <dgm:spPr/>
    </dgm:pt>
    <dgm:pt modelId="{E9356078-B99F-454C-89C2-ECAB9FDDD0FC}" type="pres">
      <dgm:prSet presAssocID="{ED85EB83-AEDF-4953-B335-E3A2CD6A602D}" presName="bkgdShape" presStyleLbl="node1" presStyleIdx="2" presStyleCnt="5"/>
      <dgm:spPr/>
      <dgm:t>
        <a:bodyPr/>
        <a:lstStyle/>
        <a:p>
          <a:endParaRPr lang="ru-RU"/>
        </a:p>
      </dgm:t>
    </dgm:pt>
    <dgm:pt modelId="{0FF59F64-6DBA-479A-B7F5-2DC59C40A84E}" type="pres">
      <dgm:prSet presAssocID="{ED85EB83-AEDF-4953-B335-E3A2CD6A602D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3B396F-693A-4CDD-A373-971BBA9462A4}" type="pres">
      <dgm:prSet presAssocID="{ED85EB83-AEDF-4953-B335-E3A2CD6A602D}" presName="invisiNode" presStyleLbl="node1" presStyleIdx="2" presStyleCnt="5"/>
      <dgm:spPr/>
    </dgm:pt>
    <dgm:pt modelId="{9E08DED0-EA2B-4AFC-87E3-97F70743A983}" type="pres">
      <dgm:prSet presAssocID="{ED85EB83-AEDF-4953-B335-E3A2CD6A602D}" presName="imagNode" presStyleLbl="fgImgPlace1" presStyleIdx="2" presStyleCnt="5" custLinFactNeighborX="799" custLinFactNeighborY="-1801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ru-RU"/>
        </a:p>
      </dgm:t>
    </dgm:pt>
    <dgm:pt modelId="{FFE7108F-FBDF-4AB1-B7EB-8A6451052A1B}" type="pres">
      <dgm:prSet presAssocID="{DDE14673-3711-4810-B445-738BE2E0BD0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D147EE5-1AFE-4AFB-9CE8-A5BF811E9861}" type="pres">
      <dgm:prSet presAssocID="{4F68A07E-FABB-458E-AB0E-45AD67956EA3}" presName="compNode" presStyleCnt="0"/>
      <dgm:spPr/>
    </dgm:pt>
    <dgm:pt modelId="{7B72577E-54C2-477F-BC7C-DF6F9AA53BB9}" type="pres">
      <dgm:prSet presAssocID="{4F68A07E-FABB-458E-AB0E-45AD67956EA3}" presName="bkgdShape" presStyleLbl="node1" presStyleIdx="3" presStyleCnt="5"/>
      <dgm:spPr/>
      <dgm:t>
        <a:bodyPr/>
        <a:lstStyle/>
        <a:p>
          <a:endParaRPr lang="ru-RU"/>
        </a:p>
      </dgm:t>
    </dgm:pt>
    <dgm:pt modelId="{12E0BAE8-DBF3-400C-857C-B2FF079DCBA6}" type="pres">
      <dgm:prSet presAssocID="{4F68A07E-FABB-458E-AB0E-45AD67956EA3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EBE269-6030-4ADE-B26D-31FD6A48B50D}" type="pres">
      <dgm:prSet presAssocID="{4F68A07E-FABB-458E-AB0E-45AD67956EA3}" presName="invisiNode" presStyleLbl="node1" presStyleIdx="3" presStyleCnt="5"/>
      <dgm:spPr/>
    </dgm:pt>
    <dgm:pt modelId="{F5D5C358-D7CD-450D-AE94-4526295E3115}" type="pres">
      <dgm:prSet presAssocID="{4F68A07E-FABB-458E-AB0E-45AD67956EA3}" presName="imagNode" presStyleLbl="fgImgPlace1" presStyleIdx="3" presStyleCnt="5" custLinFactNeighborX="799" custLinFactNeighborY="-18018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ru-RU"/>
        </a:p>
      </dgm:t>
    </dgm:pt>
    <dgm:pt modelId="{5A4D27D5-EFAE-4B14-AEC0-058EC9A31DB8}" type="pres">
      <dgm:prSet presAssocID="{8FDE4416-B4B8-4711-84C5-AE76994C114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2CB869A-C0F1-40C8-B9C4-DE8DA877D897}" type="pres">
      <dgm:prSet presAssocID="{9F5BBAA1-E0B7-4315-922C-05D8790B1080}" presName="compNode" presStyleCnt="0"/>
      <dgm:spPr/>
    </dgm:pt>
    <dgm:pt modelId="{FAB987CE-B81F-427D-8FED-4F06373F4ACF}" type="pres">
      <dgm:prSet presAssocID="{9F5BBAA1-E0B7-4315-922C-05D8790B1080}" presName="bkgdShape" presStyleLbl="node1" presStyleIdx="4" presStyleCnt="5"/>
      <dgm:spPr/>
      <dgm:t>
        <a:bodyPr/>
        <a:lstStyle/>
        <a:p>
          <a:endParaRPr lang="ru-RU"/>
        </a:p>
      </dgm:t>
    </dgm:pt>
    <dgm:pt modelId="{04439890-4874-41AC-AD76-C0A8ADCEC63E}" type="pres">
      <dgm:prSet presAssocID="{9F5BBAA1-E0B7-4315-922C-05D8790B1080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95315C-6B5E-40D0-B70F-45853B0577A1}" type="pres">
      <dgm:prSet presAssocID="{9F5BBAA1-E0B7-4315-922C-05D8790B1080}" presName="invisiNode" presStyleLbl="node1" presStyleIdx="4" presStyleCnt="5"/>
      <dgm:spPr/>
    </dgm:pt>
    <dgm:pt modelId="{09F231F5-8EB6-4F58-B077-0B25C973CCB5}" type="pres">
      <dgm:prSet presAssocID="{9F5BBAA1-E0B7-4315-922C-05D8790B1080}" presName="imagNode" presStyleLbl="fgImgPlace1" presStyleIdx="4" presStyleCnt="5" custLinFactNeighborX="-1599" custLinFactNeighborY="-18018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  <dgm:t>
        <a:bodyPr/>
        <a:lstStyle/>
        <a:p>
          <a:endParaRPr lang="ru-RU"/>
        </a:p>
      </dgm:t>
    </dgm:pt>
  </dgm:ptLst>
  <dgm:cxnLst>
    <dgm:cxn modelId="{5566215C-8FC6-40BE-BCFC-3C0EA2C4F2E8}" type="presOf" srcId="{C823F80C-D04E-4E15-A5E8-369762506ADE}" destId="{934ACE85-FA37-408B-8524-E49BC283D32C}" srcOrd="1" destOrd="0" presId="urn:microsoft.com/office/officeart/2005/8/layout/hList7"/>
    <dgm:cxn modelId="{9818E00D-F527-4BE5-A906-355EB8DE0F12}" type="presOf" srcId="{EA6C1BF4-9F2F-45E5-90B6-FE0330532F0D}" destId="{F76CBFAE-88E4-4D93-AF4C-E9DF4C96750C}" srcOrd="0" destOrd="0" presId="urn:microsoft.com/office/officeart/2005/8/layout/hList7"/>
    <dgm:cxn modelId="{7CBB95BA-3C7A-4048-B2C0-6CF1D4B8D099}" srcId="{9878136F-9595-41B6-9C15-648D5E11DFE6}" destId="{9F5BBAA1-E0B7-4315-922C-05D8790B1080}" srcOrd="4" destOrd="0" parTransId="{5C74F4CC-3DAA-4640-A5A6-D0E736D619F0}" sibTransId="{2F64C4E2-7DFE-463C-9641-947FC71AC338}"/>
    <dgm:cxn modelId="{63D54D2C-9F00-47FB-95B4-4BB66917AA35}" type="presOf" srcId="{A9A09B3D-E1E5-45CE-B1B1-62BA1AF43A6E}" destId="{0D1CCB1B-27C1-4E4D-97D5-548167BCF174}" srcOrd="1" destOrd="0" presId="urn:microsoft.com/office/officeart/2005/8/layout/hList7"/>
    <dgm:cxn modelId="{1D9CF524-71BD-4C63-97E6-51B9A82AB63E}" srcId="{9878136F-9595-41B6-9C15-648D5E11DFE6}" destId="{A9A09B3D-E1E5-45CE-B1B1-62BA1AF43A6E}" srcOrd="1" destOrd="0" parTransId="{010FC35D-68AC-4613-A4A2-B858C470CE5F}" sibTransId="{62904743-C7C7-40FB-9EA6-E8078B2EF577}"/>
    <dgm:cxn modelId="{C5826F6F-C376-4DC4-A337-3A7901B651FB}" type="presOf" srcId="{8FDE4416-B4B8-4711-84C5-AE76994C1144}" destId="{5A4D27D5-EFAE-4B14-AEC0-058EC9A31DB8}" srcOrd="0" destOrd="0" presId="urn:microsoft.com/office/officeart/2005/8/layout/hList7"/>
    <dgm:cxn modelId="{B3511806-188A-4B6A-BA23-C884EF7282A1}" type="presOf" srcId="{ED85EB83-AEDF-4953-B335-E3A2CD6A602D}" destId="{E9356078-B99F-454C-89C2-ECAB9FDDD0FC}" srcOrd="0" destOrd="0" presId="urn:microsoft.com/office/officeart/2005/8/layout/hList7"/>
    <dgm:cxn modelId="{D1AA0489-4372-4FD9-A782-CA65EA0D64D6}" srcId="{9878136F-9595-41B6-9C15-648D5E11DFE6}" destId="{ED85EB83-AEDF-4953-B335-E3A2CD6A602D}" srcOrd="2" destOrd="0" parTransId="{90E5ED8E-3573-45EB-B2C9-BFBEA68B9DF4}" sibTransId="{DDE14673-3711-4810-B445-738BE2E0BD0E}"/>
    <dgm:cxn modelId="{B4B374F2-7C74-4224-ACB5-8FCD72617992}" type="presOf" srcId="{4F68A07E-FABB-458E-AB0E-45AD67956EA3}" destId="{7B72577E-54C2-477F-BC7C-DF6F9AA53BB9}" srcOrd="0" destOrd="0" presId="urn:microsoft.com/office/officeart/2005/8/layout/hList7"/>
    <dgm:cxn modelId="{CB5A9A1E-7374-494B-9003-D70ED2E8364A}" type="presOf" srcId="{9F5BBAA1-E0B7-4315-922C-05D8790B1080}" destId="{FAB987CE-B81F-427D-8FED-4F06373F4ACF}" srcOrd="0" destOrd="0" presId="urn:microsoft.com/office/officeart/2005/8/layout/hList7"/>
    <dgm:cxn modelId="{C4A12F44-A04E-4760-8CA6-57A7BE4F4743}" type="presOf" srcId="{C823F80C-D04E-4E15-A5E8-369762506ADE}" destId="{BC933DF6-63E1-4BCE-B5CE-1E837310B897}" srcOrd="0" destOrd="0" presId="urn:microsoft.com/office/officeart/2005/8/layout/hList7"/>
    <dgm:cxn modelId="{7BE9630A-14D0-42B0-9DD0-D5B46D514FE5}" type="presOf" srcId="{A9A09B3D-E1E5-45CE-B1B1-62BA1AF43A6E}" destId="{047B4AB4-FDAC-41E1-8DA3-8EAC8AC4A36D}" srcOrd="0" destOrd="0" presId="urn:microsoft.com/office/officeart/2005/8/layout/hList7"/>
    <dgm:cxn modelId="{D23344FF-512F-4848-94FA-E8642802E957}" srcId="{9878136F-9595-41B6-9C15-648D5E11DFE6}" destId="{C823F80C-D04E-4E15-A5E8-369762506ADE}" srcOrd="0" destOrd="0" parTransId="{30CAB52B-653A-4707-B488-B834227A1DDB}" sibTransId="{EA6C1BF4-9F2F-45E5-90B6-FE0330532F0D}"/>
    <dgm:cxn modelId="{F00CBE41-14EF-4A9C-822D-B62059660484}" srcId="{9878136F-9595-41B6-9C15-648D5E11DFE6}" destId="{4F68A07E-FABB-458E-AB0E-45AD67956EA3}" srcOrd="3" destOrd="0" parTransId="{7F374B25-11D9-4EC9-B344-BB5F187135DF}" sibTransId="{8FDE4416-B4B8-4711-84C5-AE76994C1144}"/>
    <dgm:cxn modelId="{AF07CB65-F923-47B5-9F16-5F6CA34D0C0F}" type="presOf" srcId="{62904743-C7C7-40FB-9EA6-E8078B2EF577}" destId="{0AA7ECB2-CED8-48C9-A3CD-0D86ADAA47E7}" srcOrd="0" destOrd="0" presId="urn:microsoft.com/office/officeart/2005/8/layout/hList7"/>
    <dgm:cxn modelId="{2B1039EA-8272-41BC-8DC0-0A85498B9E98}" type="presOf" srcId="{DDE14673-3711-4810-B445-738BE2E0BD0E}" destId="{FFE7108F-FBDF-4AB1-B7EB-8A6451052A1B}" srcOrd="0" destOrd="0" presId="urn:microsoft.com/office/officeart/2005/8/layout/hList7"/>
    <dgm:cxn modelId="{730E4C55-9EA5-462C-B2EA-44868A3AEB25}" type="presOf" srcId="{9878136F-9595-41B6-9C15-648D5E11DFE6}" destId="{42875952-D73D-459B-A461-79A00C939022}" srcOrd="0" destOrd="0" presId="urn:microsoft.com/office/officeart/2005/8/layout/hList7"/>
    <dgm:cxn modelId="{76E733C6-8AE2-4AAD-8CA7-35CE66E262DF}" type="presOf" srcId="{4F68A07E-FABB-458E-AB0E-45AD67956EA3}" destId="{12E0BAE8-DBF3-400C-857C-B2FF079DCBA6}" srcOrd="1" destOrd="0" presId="urn:microsoft.com/office/officeart/2005/8/layout/hList7"/>
    <dgm:cxn modelId="{CF71AD57-1CB4-42D3-A8AE-11D2BD6D9370}" type="presOf" srcId="{9F5BBAA1-E0B7-4315-922C-05D8790B1080}" destId="{04439890-4874-41AC-AD76-C0A8ADCEC63E}" srcOrd="1" destOrd="0" presId="urn:microsoft.com/office/officeart/2005/8/layout/hList7"/>
    <dgm:cxn modelId="{73764C01-5A25-49E6-A118-80BB69E9F212}" type="presOf" srcId="{ED85EB83-AEDF-4953-B335-E3A2CD6A602D}" destId="{0FF59F64-6DBA-479A-B7F5-2DC59C40A84E}" srcOrd="1" destOrd="0" presId="urn:microsoft.com/office/officeart/2005/8/layout/hList7"/>
    <dgm:cxn modelId="{1F6C0780-F1F9-4969-A89A-9DB35D4E2683}" type="presParOf" srcId="{42875952-D73D-459B-A461-79A00C939022}" destId="{40027E7E-5128-483F-8B9E-7463BDFF81C1}" srcOrd="0" destOrd="0" presId="urn:microsoft.com/office/officeart/2005/8/layout/hList7"/>
    <dgm:cxn modelId="{9864988E-F6BC-4D80-891F-14D73CAF7156}" type="presParOf" srcId="{42875952-D73D-459B-A461-79A00C939022}" destId="{011B4905-35A0-4D68-8F28-D5427E23BE65}" srcOrd="1" destOrd="0" presId="urn:microsoft.com/office/officeart/2005/8/layout/hList7"/>
    <dgm:cxn modelId="{4FEF8A25-C7DB-42F3-96C5-838C49F5F4DB}" type="presParOf" srcId="{011B4905-35A0-4D68-8F28-D5427E23BE65}" destId="{765CB1BE-B841-43D3-87DE-6DF1E8849A04}" srcOrd="0" destOrd="0" presId="urn:microsoft.com/office/officeart/2005/8/layout/hList7"/>
    <dgm:cxn modelId="{26E001D7-16E6-4FAF-9CB6-978BE4C002CF}" type="presParOf" srcId="{765CB1BE-B841-43D3-87DE-6DF1E8849A04}" destId="{BC933DF6-63E1-4BCE-B5CE-1E837310B897}" srcOrd="0" destOrd="0" presId="urn:microsoft.com/office/officeart/2005/8/layout/hList7"/>
    <dgm:cxn modelId="{BBB2B02C-6E46-4099-B92C-7CEC5423C166}" type="presParOf" srcId="{765CB1BE-B841-43D3-87DE-6DF1E8849A04}" destId="{934ACE85-FA37-408B-8524-E49BC283D32C}" srcOrd="1" destOrd="0" presId="urn:microsoft.com/office/officeart/2005/8/layout/hList7"/>
    <dgm:cxn modelId="{857DD510-CB5B-4214-BC9E-964214C60A7E}" type="presParOf" srcId="{765CB1BE-B841-43D3-87DE-6DF1E8849A04}" destId="{CC7F5F62-7970-4024-B34F-E30B19DD0E3E}" srcOrd="2" destOrd="0" presId="urn:microsoft.com/office/officeart/2005/8/layout/hList7"/>
    <dgm:cxn modelId="{56D302AC-3416-4D61-8336-7EAA4D028482}" type="presParOf" srcId="{765CB1BE-B841-43D3-87DE-6DF1E8849A04}" destId="{3D9FFA01-C04A-4EB5-966E-4AB41EC4CB6F}" srcOrd="3" destOrd="0" presId="urn:microsoft.com/office/officeart/2005/8/layout/hList7"/>
    <dgm:cxn modelId="{4961FD9A-F2F5-4ADE-80C9-9BA584BA4B3B}" type="presParOf" srcId="{011B4905-35A0-4D68-8F28-D5427E23BE65}" destId="{F76CBFAE-88E4-4D93-AF4C-E9DF4C96750C}" srcOrd="1" destOrd="0" presId="urn:microsoft.com/office/officeart/2005/8/layout/hList7"/>
    <dgm:cxn modelId="{76FE03B9-5BCE-4840-A704-7A80D403A3CC}" type="presParOf" srcId="{011B4905-35A0-4D68-8F28-D5427E23BE65}" destId="{21D2A33C-1910-4CBE-BF85-11825CB3EA7C}" srcOrd="2" destOrd="0" presId="urn:microsoft.com/office/officeart/2005/8/layout/hList7"/>
    <dgm:cxn modelId="{CBE500BA-BC6C-4658-BA75-375A62F666C5}" type="presParOf" srcId="{21D2A33C-1910-4CBE-BF85-11825CB3EA7C}" destId="{047B4AB4-FDAC-41E1-8DA3-8EAC8AC4A36D}" srcOrd="0" destOrd="0" presId="urn:microsoft.com/office/officeart/2005/8/layout/hList7"/>
    <dgm:cxn modelId="{BB69ECB0-22FC-44C0-9F64-CDEDC63B48B6}" type="presParOf" srcId="{21D2A33C-1910-4CBE-BF85-11825CB3EA7C}" destId="{0D1CCB1B-27C1-4E4D-97D5-548167BCF174}" srcOrd="1" destOrd="0" presId="urn:microsoft.com/office/officeart/2005/8/layout/hList7"/>
    <dgm:cxn modelId="{8FED3A50-0B2C-4BE3-B816-873DC6590E3C}" type="presParOf" srcId="{21D2A33C-1910-4CBE-BF85-11825CB3EA7C}" destId="{49A72F28-7693-419E-BA6F-36D4D5634A71}" srcOrd="2" destOrd="0" presId="urn:microsoft.com/office/officeart/2005/8/layout/hList7"/>
    <dgm:cxn modelId="{83690D6E-8435-4BB3-A885-5EE6A18A9CF3}" type="presParOf" srcId="{21D2A33C-1910-4CBE-BF85-11825CB3EA7C}" destId="{4805C95F-1243-40F2-A36E-E208758CD671}" srcOrd="3" destOrd="0" presId="urn:microsoft.com/office/officeart/2005/8/layout/hList7"/>
    <dgm:cxn modelId="{0BC47203-1CC9-40D2-B8C7-B28BFDC040D5}" type="presParOf" srcId="{011B4905-35A0-4D68-8F28-D5427E23BE65}" destId="{0AA7ECB2-CED8-48C9-A3CD-0D86ADAA47E7}" srcOrd="3" destOrd="0" presId="urn:microsoft.com/office/officeart/2005/8/layout/hList7"/>
    <dgm:cxn modelId="{CABBDAD9-66CA-4970-82C4-FA7174CA3499}" type="presParOf" srcId="{011B4905-35A0-4D68-8F28-D5427E23BE65}" destId="{29925921-B645-4A34-87E4-5992257D3E9F}" srcOrd="4" destOrd="0" presId="urn:microsoft.com/office/officeart/2005/8/layout/hList7"/>
    <dgm:cxn modelId="{5043E49A-48CB-47DF-B8FA-9588E83009B6}" type="presParOf" srcId="{29925921-B645-4A34-87E4-5992257D3E9F}" destId="{E9356078-B99F-454C-89C2-ECAB9FDDD0FC}" srcOrd="0" destOrd="0" presId="urn:microsoft.com/office/officeart/2005/8/layout/hList7"/>
    <dgm:cxn modelId="{6266250A-49B1-41B3-A28C-3474EF98DA35}" type="presParOf" srcId="{29925921-B645-4A34-87E4-5992257D3E9F}" destId="{0FF59F64-6DBA-479A-B7F5-2DC59C40A84E}" srcOrd="1" destOrd="0" presId="urn:microsoft.com/office/officeart/2005/8/layout/hList7"/>
    <dgm:cxn modelId="{FDF05B83-F3F1-44BF-8F76-EE9C638AEC76}" type="presParOf" srcId="{29925921-B645-4A34-87E4-5992257D3E9F}" destId="{733B396F-693A-4CDD-A373-971BBA9462A4}" srcOrd="2" destOrd="0" presId="urn:microsoft.com/office/officeart/2005/8/layout/hList7"/>
    <dgm:cxn modelId="{0C8E312D-222D-411B-B3AA-E304B36FD55B}" type="presParOf" srcId="{29925921-B645-4A34-87E4-5992257D3E9F}" destId="{9E08DED0-EA2B-4AFC-87E3-97F70743A983}" srcOrd="3" destOrd="0" presId="urn:microsoft.com/office/officeart/2005/8/layout/hList7"/>
    <dgm:cxn modelId="{997B542E-AFDD-417D-8E85-6BF2A6AEB4C0}" type="presParOf" srcId="{011B4905-35A0-4D68-8F28-D5427E23BE65}" destId="{FFE7108F-FBDF-4AB1-B7EB-8A6451052A1B}" srcOrd="5" destOrd="0" presId="urn:microsoft.com/office/officeart/2005/8/layout/hList7"/>
    <dgm:cxn modelId="{AA04C944-CCB3-49C9-8143-B1FF02E87F2A}" type="presParOf" srcId="{011B4905-35A0-4D68-8F28-D5427E23BE65}" destId="{6D147EE5-1AFE-4AFB-9CE8-A5BF811E9861}" srcOrd="6" destOrd="0" presId="urn:microsoft.com/office/officeart/2005/8/layout/hList7"/>
    <dgm:cxn modelId="{D7FFE097-3123-4EDD-A7DE-1524AC7FB1FD}" type="presParOf" srcId="{6D147EE5-1AFE-4AFB-9CE8-A5BF811E9861}" destId="{7B72577E-54C2-477F-BC7C-DF6F9AA53BB9}" srcOrd="0" destOrd="0" presId="urn:microsoft.com/office/officeart/2005/8/layout/hList7"/>
    <dgm:cxn modelId="{BFAEEB05-BBD9-40F1-9405-EEEE5DD43AFB}" type="presParOf" srcId="{6D147EE5-1AFE-4AFB-9CE8-A5BF811E9861}" destId="{12E0BAE8-DBF3-400C-857C-B2FF079DCBA6}" srcOrd="1" destOrd="0" presId="urn:microsoft.com/office/officeart/2005/8/layout/hList7"/>
    <dgm:cxn modelId="{76653055-6CDB-4D14-82A8-693A5BD9C915}" type="presParOf" srcId="{6D147EE5-1AFE-4AFB-9CE8-A5BF811E9861}" destId="{1EEBE269-6030-4ADE-B26D-31FD6A48B50D}" srcOrd="2" destOrd="0" presId="urn:microsoft.com/office/officeart/2005/8/layout/hList7"/>
    <dgm:cxn modelId="{F878EB8E-E11F-476A-AE13-2EFA93EA9CE1}" type="presParOf" srcId="{6D147EE5-1AFE-4AFB-9CE8-A5BF811E9861}" destId="{F5D5C358-D7CD-450D-AE94-4526295E3115}" srcOrd="3" destOrd="0" presId="urn:microsoft.com/office/officeart/2005/8/layout/hList7"/>
    <dgm:cxn modelId="{15C0851B-8808-4F13-8359-791EAD8E5580}" type="presParOf" srcId="{011B4905-35A0-4D68-8F28-D5427E23BE65}" destId="{5A4D27D5-EFAE-4B14-AEC0-058EC9A31DB8}" srcOrd="7" destOrd="0" presId="urn:microsoft.com/office/officeart/2005/8/layout/hList7"/>
    <dgm:cxn modelId="{22D885FC-9C94-46C2-9D15-1FC44D58AF29}" type="presParOf" srcId="{011B4905-35A0-4D68-8F28-D5427E23BE65}" destId="{E2CB869A-C0F1-40C8-B9C4-DE8DA877D897}" srcOrd="8" destOrd="0" presId="urn:microsoft.com/office/officeart/2005/8/layout/hList7"/>
    <dgm:cxn modelId="{F648B9FE-7701-405D-8A83-7EB132F66590}" type="presParOf" srcId="{E2CB869A-C0F1-40C8-B9C4-DE8DA877D897}" destId="{FAB987CE-B81F-427D-8FED-4F06373F4ACF}" srcOrd="0" destOrd="0" presId="urn:microsoft.com/office/officeart/2005/8/layout/hList7"/>
    <dgm:cxn modelId="{9DD73754-DEF8-450C-B4CF-4963360DC801}" type="presParOf" srcId="{E2CB869A-C0F1-40C8-B9C4-DE8DA877D897}" destId="{04439890-4874-41AC-AD76-C0A8ADCEC63E}" srcOrd="1" destOrd="0" presId="urn:microsoft.com/office/officeart/2005/8/layout/hList7"/>
    <dgm:cxn modelId="{97600002-5489-4E69-9F9C-3D216D6E04EF}" type="presParOf" srcId="{E2CB869A-C0F1-40C8-B9C4-DE8DA877D897}" destId="{DF95315C-6B5E-40D0-B70F-45853B0577A1}" srcOrd="2" destOrd="0" presId="urn:microsoft.com/office/officeart/2005/8/layout/hList7"/>
    <dgm:cxn modelId="{CBBAB2FD-1E3D-49E9-AB0E-969F800FA2D9}" type="presParOf" srcId="{E2CB869A-C0F1-40C8-B9C4-DE8DA877D897}" destId="{09F231F5-8EB6-4F58-B077-0B25C973CCB5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FA6A1BA-579E-458A-9116-B6A8C64D56A1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41C962D8-B39F-4DBF-A2EB-49716754D86A}">
      <dgm:prSet phldrT="[Текст]" phldr="1"/>
      <dgm:spPr/>
      <dgm:t>
        <a:bodyPr/>
        <a:lstStyle/>
        <a:p>
          <a:endParaRPr lang="uk-UA" dirty="0"/>
        </a:p>
      </dgm:t>
    </dgm:pt>
    <dgm:pt modelId="{CC49B698-EB0B-4285-870F-EB8B05C020F4}" type="parTrans" cxnId="{737B1E00-2FD0-4855-A234-AE7F9828D34C}">
      <dgm:prSet/>
      <dgm:spPr/>
      <dgm:t>
        <a:bodyPr/>
        <a:lstStyle/>
        <a:p>
          <a:endParaRPr lang="uk-UA"/>
        </a:p>
      </dgm:t>
    </dgm:pt>
    <dgm:pt modelId="{84825673-9632-413E-B363-A8966999B9E6}" type="sibTrans" cxnId="{737B1E00-2FD0-4855-A234-AE7F9828D34C}">
      <dgm:prSet/>
      <dgm:spPr/>
      <dgm:t>
        <a:bodyPr/>
        <a:lstStyle/>
        <a:p>
          <a:endParaRPr lang="uk-UA"/>
        </a:p>
      </dgm:t>
    </dgm:pt>
    <dgm:pt modelId="{C7FCA26A-6D81-4A38-920C-213F88D7F10F}">
      <dgm:prSet phldrT="[Текст]"/>
      <dgm:spPr/>
      <dgm:t>
        <a:bodyPr/>
        <a:lstStyle/>
        <a:p>
          <a:r>
            <a:rPr lang="uk-UA" dirty="0" smtClean="0"/>
            <a:t>Трудове навчання – 6;</a:t>
          </a:r>
          <a:endParaRPr lang="uk-UA" dirty="0"/>
        </a:p>
      </dgm:t>
    </dgm:pt>
    <dgm:pt modelId="{D30648A1-43D1-481B-AA1E-9FA3DC6CF1D4}" type="parTrans" cxnId="{8FEBC70B-4F38-4E06-A9D5-2F9AC461EDEB}">
      <dgm:prSet/>
      <dgm:spPr/>
      <dgm:t>
        <a:bodyPr/>
        <a:lstStyle/>
        <a:p>
          <a:endParaRPr lang="uk-UA"/>
        </a:p>
      </dgm:t>
    </dgm:pt>
    <dgm:pt modelId="{8142576D-494E-473F-933B-38AC6EE1E564}" type="sibTrans" cxnId="{8FEBC70B-4F38-4E06-A9D5-2F9AC461EDEB}">
      <dgm:prSet/>
      <dgm:spPr/>
      <dgm:t>
        <a:bodyPr/>
        <a:lstStyle/>
        <a:p>
          <a:endParaRPr lang="uk-UA"/>
        </a:p>
      </dgm:t>
    </dgm:pt>
    <dgm:pt modelId="{D741E7A3-9F6C-43B3-9BDA-A0640ACE325B}">
      <dgm:prSet phldrT="[Текст]" phldr="1"/>
      <dgm:spPr/>
      <dgm:t>
        <a:bodyPr/>
        <a:lstStyle/>
        <a:p>
          <a:endParaRPr lang="uk-UA" dirty="0"/>
        </a:p>
      </dgm:t>
    </dgm:pt>
    <dgm:pt modelId="{DA24A03C-532E-4D8F-B1B2-F411B29A7749}" type="parTrans" cxnId="{E55090FB-63A1-46D3-BF82-A640CFE15FD9}">
      <dgm:prSet/>
      <dgm:spPr/>
      <dgm:t>
        <a:bodyPr/>
        <a:lstStyle/>
        <a:p>
          <a:endParaRPr lang="uk-UA"/>
        </a:p>
      </dgm:t>
    </dgm:pt>
    <dgm:pt modelId="{B26480A7-1A40-4ED0-ABD6-939650269597}" type="sibTrans" cxnId="{E55090FB-63A1-46D3-BF82-A640CFE15FD9}">
      <dgm:prSet/>
      <dgm:spPr/>
      <dgm:t>
        <a:bodyPr/>
        <a:lstStyle/>
        <a:p>
          <a:endParaRPr lang="uk-UA"/>
        </a:p>
      </dgm:t>
    </dgm:pt>
    <dgm:pt modelId="{34042198-9F9D-4B21-B208-B273A87023DF}">
      <dgm:prSet phldrT="[Текст]"/>
      <dgm:spPr/>
      <dgm:t>
        <a:bodyPr/>
        <a:lstStyle/>
        <a:p>
          <a:r>
            <a:rPr lang="uk-UA" dirty="0" smtClean="0"/>
            <a:t>Образотворче мистецтво – </a:t>
          </a:r>
          <a:r>
            <a:rPr lang="ru-RU" dirty="0" smtClean="0"/>
            <a:t>1</a:t>
          </a:r>
          <a:r>
            <a:rPr lang="uk-UA" dirty="0" smtClean="0"/>
            <a:t>;</a:t>
          </a:r>
          <a:endParaRPr lang="uk-UA" dirty="0"/>
        </a:p>
      </dgm:t>
    </dgm:pt>
    <dgm:pt modelId="{FBF292A1-C114-46FC-99A8-FA4083712237}" type="parTrans" cxnId="{60554816-9449-4276-8A0B-3B7D2643D03A}">
      <dgm:prSet/>
      <dgm:spPr/>
      <dgm:t>
        <a:bodyPr/>
        <a:lstStyle/>
        <a:p>
          <a:endParaRPr lang="uk-UA"/>
        </a:p>
      </dgm:t>
    </dgm:pt>
    <dgm:pt modelId="{E5F620FD-9767-40CB-AA10-3908CE2AAD03}" type="sibTrans" cxnId="{60554816-9449-4276-8A0B-3B7D2643D03A}">
      <dgm:prSet/>
      <dgm:spPr/>
      <dgm:t>
        <a:bodyPr/>
        <a:lstStyle/>
        <a:p>
          <a:endParaRPr lang="uk-UA"/>
        </a:p>
      </dgm:t>
    </dgm:pt>
    <dgm:pt modelId="{F988366E-A4F7-4C6F-8AF1-0859C47BC946}">
      <dgm:prSet phldrT="[Текст]" phldr="1"/>
      <dgm:spPr/>
      <dgm:t>
        <a:bodyPr/>
        <a:lstStyle/>
        <a:p>
          <a:endParaRPr lang="uk-UA"/>
        </a:p>
      </dgm:t>
    </dgm:pt>
    <dgm:pt modelId="{9D9AD44C-B9B4-4D60-8D09-EE8AA812B6D2}" type="parTrans" cxnId="{FF84B73A-B696-4794-A9B5-41DE34D20F14}">
      <dgm:prSet/>
      <dgm:spPr/>
      <dgm:t>
        <a:bodyPr/>
        <a:lstStyle/>
        <a:p>
          <a:endParaRPr lang="uk-UA"/>
        </a:p>
      </dgm:t>
    </dgm:pt>
    <dgm:pt modelId="{02E16CAF-057E-455D-98B0-EAB6666D6256}" type="sibTrans" cxnId="{FF84B73A-B696-4794-A9B5-41DE34D20F14}">
      <dgm:prSet/>
      <dgm:spPr/>
      <dgm:t>
        <a:bodyPr/>
        <a:lstStyle/>
        <a:p>
          <a:endParaRPr lang="uk-UA"/>
        </a:p>
      </dgm:t>
    </dgm:pt>
    <dgm:pt modelId="{ADCA516D-7782-4EFF-8BA2-B5C4659BCDBB}">
      <dgm:prSet phldrT="[Текст]"/>
      <dgm:spPr/>
      <dgm:t>
        <a:bodyPr/>
        <a:lstStyle/>
        <a:p>
          <a:pPr algn="l"/>
          <a:r>
            <a:rPr lang="uk-UA" dirty="0" smtClean="0"/>
            <a:t>Історія – </a:t>
          </a:r>
          <a:r>
            <a:rPr lang="ru-RU" dirty="0" smtClean="0"/>
            <a:t>1</a:t>
          </a:r>
          <a:r>
            <a:rPr lang="uk-UA" dirty="0" smtClean="0"/>
            <a:t>;</a:t>
          </a:r>
          <a:endParaRPr lang="uk-UA" dirty="0"/>
        </a:p>
      </dgm:t>
    </dgm:pt>
    <dgm:pt modelId="{6BA4B54F-B8C5-476F-83BC-AD7612341866}" type="parTrans" cxnId="{FA41A6BF-06AC-4F70-B3B8-1BD1977A12B4}">
      <dgm:prSet/>
      <dgm:spPr/>
      <dgm:t>
        <a:bodyPr/>
        <a:lstStyle/>
        <a:p>
          <a:endParaRPr lang="uk-UA"/>
        </a:p>
      </dgm:t>
    </dgm:pt>
    <dgm:pt modelId="{57BB04EE-7008-4FEA-A396-27DB73DA4400}" type="sibTrans" cxnId="{FA41A6BF-06AC-4F70-B3B8-1BD1977A12B4}">
      <dgm:prSet/>
      <dgm:spPr/>
      <dgm:t>
        <a:bodyPr/>
        <a:lstStyle/>
        <a:p>
          <a:endParaRPr lang="uk-UA"/>
        </a:p>
      </dgm:t>
    </dgm:pt>
    <dgm:pt modelId="{52CEF867-9DA2-4B10-A3C6-5C83AA747F27}">
      <dgm:prSet/>
      <dgm:spPr/>
      <dgm:t>
        <a:bodyPr/>
        <a:lstStyle/>
        <a:p>
          <a:r>
            <a:rPr lang="uk-UA" dirty="0" smtClean="0"/>
            <a:t>Зарубіжна література – 4;</a:t>
          </a:r>
        </a:p>
      </dgm:t>
    </dgm:pt>
    <dgm:pt modelId="{2652E49D-1C6B-4907-A1C3-186A9D5E59B1}" type="parTrans" cxnId="{56146863-D2ED-4E8D-8627-FAF788A61A09}">
      <dgm:prSet/>
      <dgm:spPr/>
      <dgm:t>
        <a:bodyPr/>
        <a:lstStyle/>
        <a:p>
          <a:endParaRPr lang="uk-UA"/>
        </a:p>
      </dgm:t>
    </dgm:pt>
    <dgm:pt modelId="{40ED8DB1-A4F5-4D26-BD76-2C141138D2BE}" type="sibTrans" cxnId="{56146863-D2ED-4E8D-8627-FAF788A61A09}">
      <dgm:prSet/>
      <dgm:spPr/>
      <dgm:t>
        <a:bodyPr/>
        <a:lstStyle/>
        <a:p>
          <a:endParaRPr lang="uk-UA"/>
        </a:p>
      </dgm:t>
    </dgm:pt>
    <dgm:pt modelId="{E708C150-DE79-46AB-AD18-38435FAD60C0}">
      <dgm:prSet/>
      <dgm:spPr/>
      <dgm:t>
        <a:bodyPr/>
        <a:lstStyle/>
        <a:p>
          <a:pPr algn="l"/>
          <a:r>
            <a:rPr lang="uk-UA" dirty="0" smtClean="0"/>
            <a:t>Інформаційні технології – </a:t>
          </a:r>
          <a:r>
            <a:rPr lang="ru-RU" dirty="0" smtClean="0"/>
            <a:t>1</a:t>
          </a:r>
          <a:r>
            <a:rPr lang="uk-UA" dirty="0" smtClean="0"/>
            <a:t>.</a:t>
          </a:r>
        </a:p>
      </dgm:t>
    </dgm:pt>
    <dgm:pt modelId="{55C84FCB-1659-4953-A77C-7F4EBFBB67FA}" type="parTrans" cxnId="{9CD94538-13FF-4D7E-A55C-548211B3D33D}">
      <dgm:prSet/>
      <dgm:spPr/>
      <dgm:t>
        <a:bodyPr/>
        <a:lstStyle/>
        <a:p>
          <a:endParaRPr lang="uk-UA"/>
        </a:p>
      </dgm:t>
    </dgm:pt>
    <dgm:pt modelId="{07D1EB62-D111-4A8F-B177-4CB63B4BD551}" type="sibTrans" cxnId="{9CD94538-13FF-4D7E-A55C-548211B3D33D}">
      <dgm:prSet/>
      <dgm:spPr/>
      <dgm:t>
        <a:bodyPr/>
        <a:lstStyle/>
        <a:p>
          <a:endParaRPr lang="uk-UA"/>
        </a:p>
      </dgm:t>
    </dgm:pt>
    <dgm:pt modelId="{2C582ED2-CD63-4238-B099-6072D00F9728}" type="pres">
      <dgm:prSet presAssocID="{1FA6A1BA-579E-458A-9116-B6A8C64D56A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9F882F4A-FEAE-4F46-B044-85470872BE91}" type="pres">
      <dgm:prSet presAssocID="{41C962D8-B39F-4DBF-A2EB-49716754D86A}" presName="composite" presStyleCnt="0"/>
      <dgm:spPr/>
    </dgm:pt>
    <dgm:pt modelId="{5C2B3A70-597B-421F-AAD1-7607E5A27B84}" type="pres">
      <dgm:prSet presAssocID="{41C962D8-B39F-4DBF-A2EB-49716754D86A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E230E43-FFE6-4D01-B689-DAA1B6D172EC}" type="pres">
      <dgm:prSet presAssocID="{41C962D8-B39F-4DBF-A2EB-49716754D86A}" presName="descendantText" presStyleLbl="alignAcc1" presStyleIdx="0" presStyleCnt="3" custLinFactNeighborX="174" custLinFactNeighborY="-255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16A49B0-48E3-4569-B3E8-E352C45B0C13}" type="pres">
      <dgm:prSet presAssocID="{84825673-9632-413E-B363-A8966999B9E6}" presName="sp" presStyleCnt="0"/>
      <dgm:spPr/>
    </dgm:pt>
    <dgm:pt modelId="{67C30656-196F-48DB-A940-19E91C67D8E6}" type="pres">
      <dgm:prSet presAssocID="{D741E7A3-9F6C-43B3-9BDA-A0640ACE325B}" presName="composite" presStyleCnt="0"/>
      <dgm:spPr/>
    </dgm:pt>
    <dgm:pt modelId="{E8695D56-8481-4781-889D-2F99A7B56F27}" type="pres">
      <dgm:prSet presAssocID="{D741E7A3-9F6C-43B3-9BDA-A0640ACE325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561982F-503A-4ADB-8C12-5D1BC6F7CFBD}" type="pres">
      <dgm:prSet presAssocID="{D741E7A3-9F6C-43B3-9BDA-A0640ACE325B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E75B9D9-DF2A-4BD1-A785-D9A2AB649011}" type="pres">
      <dgm:prSet presAssocID="{B26480A7-1A40-4ED0-ABD6-939650269597}" presName="sp" presStyleCnt="0"/>
      <dgm:spPr/>
    </dgm:pt>
    <dgm:pt modelId="{BBDE5773-083C-4619-ACF2-44F5FB281B8D}" type="pres">
      <dgm:prSet presAssocID="{F988366E-A4F7-4C6F-8AF1-0859C47BC946}" presName="composite" presStyleCnt="0"/>
      <dgm:spPr/>
    </dgm:pt>
    <dgm:pt modelId="{9E4D942B-6329-492C-999F-FA3A9E3E10C8}" type="pres">
      <dgm:prSet presAssocID="{F988366E-A4F7-4C6F-8AF1-0859C47BC94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898C0F8-5A9D-4E88-9636-7EC22D2BA5B0}" type="pres">
      <dgm:prSet presAssocID="{F988366E-A4F7-4C6F-8AF1-0859C47BC946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BEC7A6C5-10BA-4A53-B08D-40C7F46E781A}" type="presOf" srcId="{41C962D8-B39F-4DBF-A2EB-49716754D86A}" destId="{5C2B3A70-597B-421F-AAD1-7607E5A27B84}" srcOrd="0" destOrd="0" presId="urn:microsoft.com/office/officeart/2005/8/layout/chevron2"/>
    <dgm:cxn modelId="{60554816-9449-4276-8A0B-3B7D2643D03A}" srcId="{D741E7A3-9F6C-43B3-9BDA-A0640ACE325B}" destId="{34042198-9F9D-4B21-B208-B273A87023DF}" srcOrd="0" destOrd="0" parTransId="{FBF292A1-C114-46FC-99A8-FA4083712237}" sibTransId="{E5F620FD-9767-40CB-AA10-3908CE2AAD03}"/>
    <dgm:cxn modelId="{8FEBC70B-4F38-4E06-A9D5-2F9AC461EDEB}" srcId="{41C962D8-B39F-4DBF-A2EB-49716754D86A}" destId="{C7FCA26A-6D81-4A38-920C-213F88D7F10F}" srcOrd="0" destOrd="0" parTransId="{D30648A1-43D1-481B-AA1E-9FA3DC6CF1D4}" sibTransId="{8142576D-494E-473F-933B-38AC6EE1E564}"/>
    <dgm:cxn modelId="{9CD94538-13FF-4D7E-A55C-548211B3D33D}" srcId="{F988366E-A4F7-4C6F-8AF1-0859C47BC946}" destId="{E708C150-DE79-46AB-AD18-38435FAD60C0}" srcOrd="1" destOrd="0" parTransId="{55C84FCB-1659-4953-A77C-7F4EBFBB67FA}" sibTransId="{07D1EB62-D111-4A8F-B177-4CB63B4BD551}"/>
    <dgm:cxn modelId="{FA41A6BF-06AC-4F70-B3B8-1BD1977A12B4}" srcId="{F988366E-A4F7-4C6F-8AF1-0859C47BC946}" destId="{ADCA516D-7782-4EFF-8BA2-B5C4659BCDBB}" srcOrd="0" destOrd="0" parTransId="{6BA4B54F-B8C5-476F-83BC-AD7612341866}" sibTransId="{57BB04EE-7008-4FEA-A396-27DB73DA4400}"/>
    <dgm:cxn modelId="{56146863-D2ED-4E8D-8627-FAF788A61A09}" srcId="{D741E7A3-9F6C-43B3-9BDA-A0640ACE325B}" destId="{52CEF867-9DA2-4B10-A3C6-5C83AA747F27}" srcOrd="1" destOrd="0" parTransId="{2652E49D-1C6B-4907-A1C3-186A9D5E59B1}" sibTransId="{40ED8DB1-A4F5-4D26-BD76-2C141138D2BE}"/>
    <dgm:cxn modelId="{406E4463-192B-48EB-9487-B37ACB615AB3}" type="presOf" srcId="{34042198-9F9D-4B21-B208-B273A87023DF}" destId="{9561982F-503A-4ADB-8C12-5D1BC6F7CFBD}" srcOrd="0" destOrd="0" presId="urn:microsoft.com/office/officeart/2005/8/layout/chevron2"/>
    <dgm:cxn modelId="{55F52914-B9D5-401B-B802-A1B3AF4277A5}" type="presOf" srcId="{52CEF867-9DA2-4B10-A3C6-5C83AA747F27}" destId="{9561982F-503A-4ADB-8C12-5D1BC6F7CFBD}" srcOrd="0" destOrd="1" presId="urn:microsoft.com/office/officeart/2005/8/layout/chevron2"/>
    <dgm:cxn modelId="{F694A914-070F-433D-8E6A-0B7A16B1C4FC}" type="presOf" srcId="{E708C150-DE79-46AB-AD18-38435FAD60C0}" destId="{0898C0F8-5A9D-4E88-9636-7EC22D2BA5B0}" srcOrd="0" destOrd="1" presId="urn:microsoft.com/office/officeart/2005/8/layout/chevron2"/>
    <dgm:cxn modelId="{737B1E00-2FD0-4855-A234-AE7F9828D34C}" srcId="{1FA6A1BA-579E-458A-9116-B6A8C64D56A1}" destId="{41C962D8-B39F-4DBF-A2EB-49716754D86A}" srcOrd="0" destOrd="0" parTransId="{CC49B698-EB0B-4285-870F-EB8B05C020F4}" sibTransId="{84825673-9632-413E-B363-A8966999B9E6}"/>
    <dgm:cxn modelId="{068B5C30-4981-40AC-BBD7-3151C86F27C8}" type="presOf" srcId="{C7FCA26A-6D81-4A38-920C-213F88D7F10F}" destId="{6E230E43-FFE6-4D01-B689-DAA1B6D172EC}" srcOrd="0" destOrd="0" presId="urn:microsoft.com/office/officeart/2005/8/layout/chevron2"/>
    <dgm:cxn modelId="{FF84B73A-B696-4794-A9B5-41DE34D20F14}" srcId="{1FA6A1BA-579E-458A-9116-B6A8C64D56A1}" destId="{F988366E-A4F7-4C6F-8AF1-0859C47BC946}" srcOrd="2" destOrd="0" parTransId="{9D9AD44C-B9B4-4D60-8D09-EE8AA812B6D2}" sibTransId="{02E16CAF-057E-455D-98B0-EAB6666D6256}"/>
    <dgm:cxn modelId="{B97937E8-3279-4F74-81EE-1876CFF438FC}" type="presOf" srcId="{D741E7A3-9F6C-43B3-9BDA-A0640ACE325B}" destId="{E8695D56-8481-4781-889D-2F99A7B56F27}" srcOrd="0" destOrd="0" presId="urn:microsoft.com/office/officeart/2005/8/layout/chevron2"/>
    <dgm:cxn modelId="{58BEB7FF-2E33-4C57-80A1-227B5864137F}" type="presOf" srcId="{ADCA516D-7782-4EFF-8BA2-B5C4659BCDBB}" destId="{0898C0F8-5A9D-4E88-9636-7EC22D2BA5B0}" srcOrd="0" destOrd="0" presId="urn:microsoft.com/office/officeart/2005/8/layout/chevron2"/>
    <dgm:cxn modelId="{2F616D9A-BB4A-430B-BB84-43686A689608}" type="presOf" srcId="{F988366E-A4F7-4C6F-8AF1-0859C47BC946}" destId="{9E4D942B-6329-492C-999F-FA3A9E3E10C8}" srcOrd="0" destOrd="0" presId="urn:microsoft.com/office/officeart/2005/8/layout/chevron2"/>
    <dgm:cxn modelId="{F68123E2-CB57-4156-B932-62BBA2D9A45B}" type="presOf" srcId="{1FA6A1BA-579E-458A-9116-B6A8C64D56A1}" destId="{2C582ED2-CD63-4238-B099-6072D00F9728}" srcOrd="0" destOrd="0" presId="urn:microsoft.com/office/officeart/2005/8/layout/chevron2"/>
    <dgm:cxn modelId="{E55090FB-63A1-46D3-BF82-A640CFE15FD9}" srcId="{1FA6A1BA-579E-458A-9116-B6A8C64D56A1}" destId="{D741E7A3-9F6C-43B3-9BDA-A0640ACE325B}" srcOrd="1" destOrd="0" parTransId="{DA24A03C-532E-4D8F-B1B2-F411B29A7749}" sibTransId="{B26480A7-1A40-4ED0-ABD6-939650269597}"/>
    <dgm:cxn modelId="{16AD16ED-0456-4FB4-B730-82E47D0C233F}" type="presParOf" srcId="{2C582ED2-CD63-4238-B099-6072D00F9728}" destId="{9F882F4A-FEAE-4F46-B044-85470872BE91}" srcOrd="0" destOrd="0" presId="urn:microsoft.com/office/officeart/2005/8/layout/chevron2"/>
    <dgm:cxn modelId="{07DB285A-F431-4DC8-A313-FE55CF527E67}" type="presParOf" srcId="{9F882F4A-FEAE-4F46-B044-85470872BE91}" destId="{5C2B3A70-597B-421F-AAD1-7607E5A27B84}" srcOrd="0" destOrd="0" presId="urn:microsoft.com/office/officeart/2005/8/layout/chevron2"/>
    <dgm:cxn modelId="{529CCE04-DE72-4682-BBDE-68698A0D8D1A}" type="presParOf" srcId="{9F882F4A-FEAE-4F46-B044-85470872BE91}" destId="{6E230E43-FFE6-4D01-B689-DAA1B6D172EC}" srcOrd="1" destOrd="0" presId="urn:microsoft.com/office/officeart/2005/8/layout/chevron2"/>
    <dgm:cxn modelId="{2C751673-6662-4D6E-B247-A3FBAC04077D}" type="presParOf" srcId="{2C582ED2-CD63-4238-B099-6072D00F9728}" destId="{C16A49B0-48E3-4569-B3E8-E352C45B0C13}" srcOrd="1" destOrd="0" presId="urn:microsoft.com/office/officeart/2005/8/layout/chevron2"/>
    <dgm:cxn modelId="{406E04ED-70A0-4AB7-8A78-BFDEBF6F6078}" type="presParOf" srcId="{2C582ED2-CD63-4238-B099-6072D00F9728}" destId="{67C30656-196F-48DB-A940-19E91C67D8E6}" srcOrd="2" destOrd="0" presId="urn:microsoft.com/office/officeart/2005/8/layout/chevron2"/>
    <dgm:cxn modelId="{E423A8F5-2DB5-48E7-A340-65860C12F4A2}" type="presParOf" srcId="{67C30656-196F-48DB-A940-19E91C67D8E6}" destId="{E8695D56-8481-4781-889D-2F99A7B56F27}" srcOrd="0" destOrd="0" presId="urn:microsoft.com/office/officeart/2005/8/layout/chevron2"/>
    <dgm:cxn modelId="{2E8CAD6F-CB2F-4C20-9E65-3D2D9E107F76}" type="presParOf" srcId="{67C30656-196F-48DB-A940-19E91C67D8E6}" destId="{9561982F-503A-4ADB-8C12-5D1BC6F7CFBD}" srcOrd="1" destOrd="0" presId="urn:microsoft.com/office/officeart/2005/8/layout/chevron2"/>
    <dgm:cxn modelId="{40F542AE-DA95-44C6-94B1-A55B4771D14F}" type="presParOf" srcId="{2C582ED2-CD63-4238-B099-6072D00F9728}" destId="{3E75B9D9-DF2A-4BD1-A785-D9A2AB649011}" srcOrd="3" destOrd="0" presId="urn:microsoft.com/office/officeart/2005/8/layout/chevron2"/>
    <dgm:cxn modelId="{616B580A-6CEA-4396-8C6E-6422109F13A5}" type="presParOf" srcId="{2C582ED2-CD63-4238-B099-6072D00F9728}" destId="{BBDE5773-083C-4619-ACF2-44F5FB281B8D}" srcOrd="4" destOrd="0" presId="urn:microsoft.com/office/officeart/2005/8/layout/chevron2"/>
    <dgm:cxn modelId="{C245C8D6-D8B4-4EFA-A1D4-B6F8AA50B433}" type="presParOf" srcId="{BBDE5773-083C-4619-ACF2-44F5FB281B8D}" destId="{9E4D942B-6329-492C-999F-FA3A9E3E10C8}" srcOrd="0" destOrd="0" presId="urn:microsoft.com/office/officeart/2005/8/layout/chevron2"/>
    <dgm:cxn modelId="{F4FA0EB7-A597-46ED-A5D8-1780DB16D86C}" type="presParOf" srcId="{BBDE5773-083C-4619-ACF2-44F5FB281B8D}" destId="{0898C0F8-5A9D-4E88-9636-7EC22D2BA5B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BF2B1D7-AF26-42AD-9B1F-B96E98CAA9D6}" type="doc">
      <dgm:prSet loTypeId="urn:microsoft.com/office/officeart/2005/8/layout/hList6" loCatId="list" qsTypeId="urn:microsoft.com/office/officeart/2005/8/quickstyle/3d2" qsCatId="3D" csTypeId="urn:microsoft.com/office/officeart/2005/8/colors/accent1_2" csCatId="accent1" phldr="1"/>
      <dgm:spPr/>
    </dgm:pt>
    <dgm:pt modelId="{5D080D51-63DA-4CA8-8755-5F29D98A9608}">
      <dgm:prSet phldrT="[Текст]"/>
      <dgm:spPr/>
      <dgm:t>
        <a:bodyPr/>
        <a:lstStyle/>
        <a:p>
          <a:r>
            <a:rPr lang="uk-UA" dirty="0" err="1" smtClean="0">
              <a:effectLst/>
            </a:rPr>
            <a:t>Конішевська</a:t>
          </a:r>
          <a:r>
            <a:rPr lang="uk-UA" dirty="0" smtClean="0">
              <a:effectLst/>
            </a:rPr>
            <a:t> Олександра 11 кл., ІІІ м. </a:t>
          </a:r>
          <a:endParaRPr lang="ru-RU" dirty="0"/>
        </a:p>
      </dgm:t>
    </dgm:pt>
    <dgm:pt modelId="{AC316C33-FDC7-4760-9913-02B68190F5A2}" type="parTrans" cxnId="{54A1BF9C-8CAD-4F8C-986E-D08ED2B5A4A6}">
      <dgm:prSet/>
      <dgm:spPr/>
      <dgm:t>
        <a:bodyPr/>
        <a:lstStyle/>
        <a:p>
          <a:endParaRPr lang="ru-RU"/>
        </a:p>
      </dgm:t>
    </dgm:pt>
    <dgm:pt modelId="{315BD73F-98A5-47DC-8CD5-D3BE096F23A0}" type="sibTrans" cxnId="{54A1BF9C-8CAD-4F8C-986E-D08ED2B5A4A6}">
      <dgm:prSet/>
      <dgm:spPr/>
      <dgm:t>
        <a:bodyPr/>
        <a:lstStyle/>
        <a:p>
          <a:endParaRPr lang="ru-RU"/>
        </a:p>
      </dgm:t>
    </dgm:pt>
    <dgm:pt modelId="{BFD2E52E-3145-4646-BEA6-E3F97E1914AE}">
      <dgm:prSet phldrT="[Текст]" custT="1"/>
      <dgm:spPr/>
      <dgm:t>
        <a:bodyPr/>
        <a:lstStyle/>
        <a:p>
          <a:r>
            <a:rPr lang="uk-UA" sz="6000" dirty="0" smtClean="0">
              <a:effectLst/>
            </a:rPr>
            <a:t>Лобань Анастасія11</a:t>
          </a:r>
          <a:r>
            <a:rPr lang="uk-UA" sz="4800" dirty="0" smtClean="0">
              <a:effectLst/>
            </a:rPr>
            <a:t>кл.</a:t>
          </a:r>
          <a:r>
            <a:rPr lang="uk-UA" sz="6000" dirty="0" smtClean="0">
              <a:effectLst/>
            </a:rPr>
            <a:t>, ІІІ м. </a:t>
          </a:r>
          <a:endParaRPr lang="ru-RU" sz="6000" dirty="0"/>
        </a:p>
      </dgm:t>
    </dgm:pt>
    <dgm:pt modelId="{83221827-5AA3-425A-AB5A-ABF01A562207}" type="parTrans" cxnId="{DFCA1876-9B99-42E0-8F46-DC05956D3CF1}">
      <dgm:prSet/>
      <dgm:spPr/>
      <dgm:t>
        <a:bodyPr/>
        <a:lstStyle/>
        <a:p>
          <a:endParaRPr lang="ru-RU"/>
        </a:p>
      </dgm:t>
    </dgm:pt>
    <dgm:pt modelId="{735ED951-F8D5-44D7-8734-ED8352C73483}" type="sibTrans" cxnId="{DFCA1876-9B99-42E0-8F46-DC05956D3CF1}">
      <dgm:prSet/>
      <dgm:spPr/>
      <dgm:t>
        <a:bodyPr/>
        <a:lstStyle/>
        <a:p>
          <a:endParaRPr lang="ru-RU"/>
        </a:p>
      </dgm:t>
    </dgm:pt>
    <dgm:pt modelId="{CFF9BB40-0B85-4D4C-9662-42CF9F819A06}" type="pres">
      <dgm:prSet presAssocID="{3BF2B1D7-AF26-42AD-9B1F-B96E98CAA9D6}" presName="Name0" presStyleCnt="0">
        <dgm:presLayoutVars>
          <dgm:dir/>
          <dgm:resizeHandles val="exact"/>
        </dgm:presLayoutVars>
      </dgm:prSet>
      <dgm:spPr/>
    </dgm:pt>
    <dgm:pt modelId="{EE83F46D-4888-4431-9A0A-EC40C7B8619D}" type="pres">
      <dgm:prSet presAssocID="{5D080D51-63DA-4CA8-8755-5F29D98A9608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F8C551-3D0C-4A0A-B397-C8993BC1E788}" type="pres">
      <dgm:prSet presAssocID="{315BD73F-98A5-47DC-8CD5-D3BE096F23A0}" presName="sibTrans" presStyleCnt="0"/>
      <dgm:spPr/>
    </dgm:pt>
    <dgm:pt modelId="{78C98D3E-EADA-432A-B29A-E4DD91DC032F}" type="pres">
      <dgm:prSet presAssocID="{BFD2E52E-3145-4646-BEA6-E3F97E1914AE}" presName="node" presStyleLbl="node1" presStyleIdx="1" presStyleCnt="2" custScaleX="1294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DB94F7-7D2D-465B-9BB4-258C5643B882}" type="presOf" srcId="{5D080D51-63DA-4CA8-8755-5F29D98A9608}" destId="{EE83F46D-4888-4431-9A0A-EC40C7B8619D}" srcOrd="0" destOrd="0" presId="urn:microsoft.com/office/officeart/2005/8/layout/hList6"/>
    <dgm:cxn modelId="{ED3D0E60-E191-426A-8DA0-65523861471C}" type="presOf" srcId="{3BF2B1D7-AF26-42AD-9B1F-B96E98CAA9D6}" destId="{CFF9BB40-0B85-4D4C-9662-42CF9F819A06}" srcOrd="0" destOrd="0" presId="urn:microsoft.com/office/officeart/2005/8/layout/hList6"/>
    <dgm:cxn modelId="{DFCA1876-9B99-42E0-8F46-DC05956D3CF1}" srcId="{3BF2B1D7-AF26-42AD-9B1F-B96E98CAA9D6}" destId="{BFD2E52E-3145-4646-BEA6-E3F97E1914AE}" srcOrd="1" destOrd="0" parTransId="{83221827-5AA3-425A-AB5A-ABF01A562207}" sibTransId="{735ED951-F8D5-44D7-8734-ED8352C73483}"/>
    <dgm:cxn modelId="{54A1BF9C-8CAD-4F8C-986E-D08ED2B5A4A6}" srcId="{3BF2B1D7-AF26-42AD-9B1F-B96E98CAA9D6}" destId="{5D080D51-63DA-4CA8-8755-5F29D98A9608}" srcOrd="0" destOrd="0" parTransId="{AC316C33-FDC7-4760-9913-02B68190F5A2}" sibTransId="{315BD73F-98A5-47DC-8CD5-D3BE096F23A0}"/>
    <dgm:cxn modelId="{8D8CED3A-B6F0-4DC6-8A4A-AE559DAF6623}" type="presOf" srcId="{BFD2E52E-3145-4646-BEA6-E3F97E1914AE}" destId="{78C98D3E-EADA-432A-B29A-E4DD91DC032F}" srcOrd="0" destOrd="0" presId="urn:microsoft.com/office/officeart/2005/8/layout/hList6"/>
    <dgm:cxn modelId="{C11338EB-E182-43B5-8C49-7CA5057E18CF}" type="presParOf" srcId="{CFF9BB40-0B85-4D4C-9662-42CF9F819A06}" destId="{EE83F46D-4888-4431-9A0A-EC40C7B8619D}" srcOrd="0" destOrd="0" presId="urn:microsoft.com/office/officeart/2005/8/layout/hList6"/>
    <dgm:cxn modelId="{7AB3AB21-5CF6-4568-8ABB-7ADD17B10FAF}" type="presParOf" srcId="{CFF9BB40-0B85-4D4C-9662-42CF9F819A06}" destId="{9CF8C551-3D0C-4A0A-B397-C8993BC1E788}" srcOrd="1" destOrd="0" presId="urn:microsoft.com/office/officeart/2005/8/layout/hList6"/>
    <dgm:cxn modelId="{03D562A6-5D43-4A22-8689-C5A2978ED7F7}" type="presParOf" srcId="{CFF9BB40-0B85-4D4C-9662-42CF9F819A06}" destId="{78C98D3E-EADA-432A-B29A-E4DD91DC032F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6FE2AA5-8DFE-48A1-BD49-EA02D279351C}" type="doc">
      <dgm:prSet loTypeId="urn:microsoft.com/office/officeart/2005/8/layout/vProcess5" loCatId="process" qsTypeId="urn:microsoft.com/office/officeart/2005/8/quickstyle/3d2" qsCatId="3D" csTypeId="urn:microsoft.com/office/officeart/2005/8/colors/accent1_5" csCatId="accent1" phldr="1"/>
      <dgm:spPr/>
      <dgm:t>
        <a:bodyPr/>
        <a:lstStyle/>
        <a:p>
          <a:endParaRPr lang="uk-UA"/>
        </a:p>
      </dgm:t>
    </dgm:pt>
    <dgm:pt modelId="{FC3FB368-A4AF-4585-8BF5-0FF8D137468E}">
      <dgm:prSet phldrT="[Текст]"/>
      <dgm:spPr/>
      <dgm:t>
        <a:bodyPr/>
        <a:lstStyle/>
        <a:p>
          <a:r>
            <a:rPr lang="uk-UA" dirty="0" err="1" smtClean="0"/>
            <a:t>Чернишук</a:t>
          </a:r>
          <a:r>
            <a:rPr lang="uk-UA" dirty="0" smtClean="0"/>
            <a:t> Анастасія</a:t>
          </a:r>
          <a:endParaRPr lang="uk-UA" dirty="0"/>
        </a:p>
      </dgm:t>
    </dgm:pt>
    <dgm:pt modelId="{467DC0E9-2A51-4413-9E4A-D5281638916A}" type="parTrans" cxnId="{99C13D11-372D-4BC2-92D6-F794FC056112}">
      <dgm:prSet/>
      <dgm:spPr/>
      <dgm:t>
        <a:bodyPr/>
        <a:lstStyle/>
        <a:p>
          <a:endParaRPr lang="uk-UA"/>
        </a:p>
      </dgm:t>
    </dgm:pt>
    <dgm:pt modelId="{FB7E3BA6-4D50-44F6-B837-727C7E0ADC98}" type="sibTrans" cxnId="{99C13D11-372D-4BC2-92D6-F794FC056112}">
      <dgm:prSet/>
      <dgm:spPr/>
      <dgm:t>
        <a:bodyPr/>
        <a:lstStyle/>
        <a:p>
          <a:endParaRPr lang="uk-UA"/>
        </a:p>
      </dgm:t>
    </dgm:pt>
    <dgm:pt modelId="{44B74B73-9485-42E9-934E-F3AFA413058F}">
      <dgm:prSet phldrT="[Текст]"/>
      <dgm:spPr/>
      <dgm:t>
        <a:bodyPr/>
        <a:lstStyle/>
        <a:p>
          <a:r>
            <a:rPr lang="uk-UA" dirty="0" err="1" smtClean="0"/>
            <a:t>Ладановська</a:t>
          </a:r>
          <a:r>
            <a:rPr lang="uk-UA" dirty="0" smtClean="0"/>
            <a:t> Поліна </a:t>
          </a:r>
          <a:endParaRPr lang="uk-UA" dirty="0"/>
        </a:p>
      </dgm:t>
    </dgm:pt>
    <dgm:pt modelId="{3A43B01A-F8ED-4F94-BBAE-7A80951444BD}" type="parTrans" cxnId="{89351CE7-7211-40F5-83C0-233E24766417}">
      <dgm:prSet/>
      <dgm:spPr/>
      <dgm:t>
        <a:bodyPr/>
        <a:lstStyle/>
        <a:p>
          <a:endParaRPr lang="uk-UA"/>
        </a:p>
      </dgm:t>
    </dgm:pt>
    <dgm:pt modelId="{FB407892-5430-4422-9099-09CB9A70F890}" type="sibTrans" cxnId="{89351CE7-7211-40F5-83C0-233E24766417}">
      <dgm:prSet/>
      <dgm:spPr/>
      <dgm:t>
        <a:bodyPr/>
        <a:lstStyle/>
        <a:p>
          <a:endParaRPr lang="uk-UA"/>
        </a:p>
      </dgm:t>
    </dgm:pt>
    <dgm:pt modelId="{8E90EACA-9F05-4F56-8EFA-903FFD72D1FB}">
      <dgm:prSet phldrT="[Текст]"/>
      <dgm:spPr/>
      <dgm:t>
        <a:bodyPr/>
        <a:lstStyle/>
        <a:p>
          <a:r>
            <a:rPr lang="uk-UA" dirty="0" smtClean="0"/>
            <a:t>Бойко </a:t>
          </a:r>
          <a:r>
            <a:rPr lang="uk-UA" dirty="0" err="1" smtClean="0"/>
            <a:t>Аміна</a:t>
          </a:r>
          <a:r>
            <a:rPr lang="uk-UA" dirty="0" smtClean="0"/>
            <a:t>-Анастасія</a:t>
          </a:r>
          <a:endParaRPr lang="uk-UA" dirty="0"/>
        </a:p>
      </dgm:t>
    </dgm:pt>
    <dgm:pt modelId="{819A9881-4DBA-47FD-BE9B-430F133E2E5A}" type="parTrans" cxnId="{981BA6AE-D706-406E-9345-675917D2D376}">
      <dgm:prSet/>
      <dgm:spPr/>
      <dgm:t>
        <a:bodyPr/>
        <a:lstStyle/>
        <a:p>
          <a:endParaRPr lang="uk-UA"/>
        </a:p>
      </dgm:t>
    </dgm:pt>
    <dgm:pt modelId="{3C8ABCFB-5C5A-4D5C-B00A-C67DE5492FDE}" type="sibTrans" cxnId="{981BA6AE-D706-406E-9345-675917D2D376}">
      <dgm:prSet/>
      <dgm:spPr/>
      <dgm:t>
        <a:bodyPr/>
        <a:lstStyle/>
        <a:p>
          <a:endParaRPr lang="uk-UA"/>
        </a:p>
      </dgm:t>
    </dgm:pt>
    <dgm:pt modelId="{0783EAB1-BBD8-47C1-8E3B-C596ECCEB178}" type="pres">
      <dgm:prSet presAssocID="{06FE2AA5-8DFE-48A1-BD49-EA02D279351C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DD4A194E-F748-4DA0-94B3-2B9E9625EAB6}" type="pres">
      <dgm:prSet presAssocID="{06FE2AA5-8DFE-48A1-BD49-EA02D279351C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86EFAEB3-9A09-412C-98E1-2D5EE27E1B10}" type="pres">
      <dgm:prSet presAssocID="{06FE2AA5-8DFE-48A1-BD49-EA02D279351C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F9CDA-1267-406A-B193-26D2EB610C10}" type="pres">
      <dgm:prSet presAssocID="{06FE2AA5-8DFE-48A1-BD49-EA02D279351C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734475-DE91-4390-A33E-BA6117943E25}" type="pres">
      <dgm:prSet presAssocID="{06FE2AA5-8DFE-48A1-BD49-EA02D279351C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51A0D4-7422-4A64-9B77-096E2CE6D177}" type="pres">
      <dgm:prSet presAssocID="{06FE2AA5-8DFE-48A1-BD49-EA02D279351C}" presName="ThreeConn_1-2" presStyleLbl="fgAccFollowNode1" presStyleIdx="0" presStyleCnt="2" custAng="16200000" custLinFactNeighborX="62539" custLinFactNeighborY="-363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B44831-4E6B-47A0-AAB1-EB171327AD05}" type="pres">
      <dgm:prSet presAssocID="{06FE2AA5-8DFE-48A1-BD49-EA02D279351C}" presName="ThreeConn_2-3" presStyleLbl="fgAccFollowNode1" presStyleIdx="1" presStyleCnt="2" custAng="16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CB1565-70C7-4AA5-8E63-4F9F941383A8}" type="pres">
      <dgm:prSet presAssocID="{06FE2AA5-8DFE-48A1-BD49-EA02D279351C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5E6C27-6704-4311-95B0-0430FAF774C4}" type="pres">
      <dgm:prSet presAssocID="{06FE2AA5-8DFE-48A1-BD49-EA02D279351C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9FC61A-1DAD-40B1-ADD3-18733025D337}" type="pres">
      <dgm:prSet presAssocID="{06FE2AA5-8DFE-48A1-BD49-EA02D279351C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C13D11-372D-4BC2-92D6-F794FC056112}" srcId="{06FE2AA5-8DFE-48A1-BD49-EA02D279351C}" destId="{FC3FB368-A4AF-4585-8BF5-0FF8D137468E}" srcOrd="0" destOrd="0" parTransId="{467DC0E9-2A51-4413-9E4A-D5281638916A}" sibTransId="{FB7E3BA6-4D50-44F6-B837-727C7E0ADC98}"/>
    <dgm:cxn modelId="{43756030-F410-4D96-B7B9-F2E79EC82127}" type="presOf" srcId="{FC3FB368-A4AF-4585-8BF5-0FF8D137468E}" destId="{62CB1565-70C7-4AA5-8E63-4F9F941383A8}" srcOrd="1" destOrd="0" presId="urn:microsoft.com/office/officeart/2005/8/layout/vProcess5"/>
    <dgm:cxn modelId="{FA27CC13-8EE3-4463-9501-48C782ABCE3A}" type="presOf" srcId="{44B74B73-9485-42E9-934E-F3AFA413058F}" destId="{3ABF9CDA-1267-406A-B193-26D2EB610C10}" srcOrd="0" destOrd="0" presId="urn:microsoft.com/office/officeart/2005/8/layout/vProcess5"/>
    <dgm:cxn modelId="{D291539A-8AE9-41F8-BDD5-9DB4324DB828}" type="presOf" srcId="{FC3FB368-A4AF-4585-8BF5-0FF8D137468E}" destId="{86EFAEB3-9A09-412C-98E1-2D5EE27E1B10}" srcOrd="0" destOrd="0" presId="urn:microsoft.com/office/officeart/2005/8/layout/vProcess5"/>
    <dgm:cxn modelId="{6B721A22-F4EF-42D8-A53E-D8064B4E5FF7}" type="presOf" srcId="{8E90EACA-9F05-4F56-8EFA-903FFD72D1FB}" destId="{E8734475-DE91-4390-A33E-BA6117943E25}" srcOrd="0" destOrd="0" presId="urn:microsoft.com/office/officeart/2005/8/layout/vProcess5"/>
    <dgm:cxn modelId="{EB9FA629-5B80-4B1F-B0EF-67A4B6DB74B9}" type="presOf" srcId="{8E90EACA-9F05-4F56-8EFA-903FFD72D1FB}" destId="{409FC61A-1DAD-40B1-ADD3-18733025D337}" srcOrd="1" destOrd="0" presId="urn:microsoft.com/office/officeart/2005/8/layout/vProcess5"/>
    <dgm:cxn modelId="{5D18C294-812E-4A91-8944-929E98C06FCB}" type="presOf" srcId="{FB407892-5430-4422-9099-09CB9A70F890}" destId="{ECB44831-4E6B-47A0-AAB1-EB171327AD05}" srcOrd="0" destOrd="0" presId="urn:microsoft.com/office/officeart/2005/8/layout/vProcess5"/>
    <dgm:cxn modelId="{C9773A10-B043-4119-BACD-5C9B6F0519E2}" type="presOf" srcId="{44B74B73-9485-42E9-934E-F3AFA413058F}" destId="{4F5E6C27-6704-4311-95B0-0430FAF774C4}" srcOrd="1" destOrd="0" presId="urn:microsoft.com/office/officeart/2005/8/layout/vProcess5"/>
    <dgm:cxn modelId="{89351CE7-7211-40F5-83C0-233E24766417}" srcId="{06FE2AA5-8DFE-48A1-BD49-EA02D279351C}" destId="{44B74B73-9485-42E9-934E-F3AFA413058F}" srcOrd="1" destOrd="0" parTransId="{3A43B01A-F8ED-4F94-BBAE-7A80951444BD}" sibTransId="{FB407892-5430-4422-9099-09CB9A70F890}"/>
    <dgm:cxn modelId="{981BA6AE-D706-406E-9345-675917D2D376}" srcId="{06FE2AA5-8DFE-48A1-BD49-EA02D279351C}" destId="{8E90EACA-9F05-4F56-8EFA-903FFD72D1FB}" srcOrd="2" destOrd="0" parTransId="{819A9881-4DBA-47FD-BE9B-430F133E2E5A}" sibTransId="{3C8ABCFB-5C5A-4D5C-B00A-C67DE5492FDE}"/>
    <dgm:cxn modelId="{A14E8A49-68B5-41D4-9033-FBBD18919D39}" type="presOf" srcId="{06FE2AA5-8DFE-48A1-BD49-EA02D279351C}" destId="{0783EAB1-BBD8-47C1-8E3B-C596ECCEB178}" srcOrd="0" destOrd="0" presId="urn:microsoft.com/office/officeart/2005/8/layout/vProcess5"/>
    <dgm:cxn modelId="{9580961E-EDE7-4F1E-86A7-1DE9C2788020}" type="presOf" srcId="{FB7E3BA6-4D50-44F6-B837-727C7E0ADC98}" destId="{1351A0D4-7422-4A64-9B77-096E2CE6D177}" srcOrd="0" destOrd="0" presId="urn:microsoft.com/office/officeart/2005/8/layout/vProcess5"/>
    <dgm:cxn modelId="{DDD8FE1D-A6C7-49D1-A1DF-18DCEFDB2F20}" type="presParOf" srcId="{0783EAB1-BBD8-47C1-8E3B-C596ECCEB178}" destId="{DD4A194E-F748-4DA0-94B3-2B9E9625EAB6}" srcOrd="0" destOrd="0" presId="urn:microsoft.com/office/officeart/2005/8/layout/vProcess5"/>
    <dgm:cxn modelId="{1428C52A-056D-45CD-802D-24200BF21008}" type="presParOf" srcId="{0783EAB1-BBD8-47C1-8E3B-C596ECCEB178}" destId="{86EFAEB3-9A09-412C-98E1-2D5EE27E1B10}" srcOrd="1" destOrd="0" presId="urn:microsoft.com/office/officeart/2005/8/layout/vProcess5"/>
    <dgm:cxn modelId="{FB7259A6-3830-42FE-8ECC-AC4B1A7DD693}" type="presParOf" srcId="{0783EAB1-BBD8-47C1-8E3B-C596ECCEB178}" destId="{3ABF9CDA-1267-406A-B193-26D2EB610C10}" srcOrd="2" destOrd="0" presId="urn:microsoft.com/office/officeart/2005/8/layout/vProcess5"/>
    <dgm:cxn modelId="{2C30A4DB-DE0B-42F2-A7DA-C32547D10DEB}" type="presParOf" srcId="{0783EAB1-BBD8-47C1-8E3B-C596ECCEB178}" destId="{E8734475-DE91-4390-A33E-BA6117943E25}" srcOrd="3" destOrd="0" presId="urn:microsoft.com/office/officeart/2005/8/layout/vProcess5"/>
    <dgm:cxn modelId="{668B579F-834D-46CF-A017-E14916C6C74B}" type="presParOf" srcId="{0783EAB1-BBD8-47C1-8E3B-C596ECCEB178}" destId="{1351A0D4-7422-4A64-9B77-096E2CE6D177}" srcOrd="4" destOrd="0" presId="urn:microsoft.com/office/officeart/2005/8/layout/vProcess5"/>
    <dgm:cxn modelId="{73EF8832-E7FD-4CD1-AD6D-D62376A13941}" type="presParOf" srcId="{0783EAB1-BBD8-47C1-8E3B-C596ECCEB178}" destId="{ECB44831-4E6B-47A0-AAB1-EB171327AD05}" srcOrd="5" destOrd="0" presId="urn:microsoft.com/office/officeart/2005/8/layout/vProcess5"/>
    <dgm:cxn modelId="{EEB024BC-ECBF-41C4-B88D-E7D3756978FB}" type="presParOf" srcId="{0783EAB1-BBD8-47C1-8E3B-C596ECCEB178}" destId="{62CB1565-70C7-4AA5-8E63-4F9F941383A8}" srcOrd="6" destOrd="0" presId="urn:microsoft.com/office/officeart/2005/8/layout/vProcess5"/>
    <dgm:cxn modelId="{2EF4D75B-0CDC-41AB-8004-CC5EADF32E5D}" type="presParOf" srcId="{0783EAB1-BBD8-47C1-8E3B-C596ECCEB178}" destId="{4F5E6C27-6704-4311-95B0-0430FAF774C4}" srcOrd="7" destOrd="0" presId="urn:microsoft.com/office/officeart/2005/8/layout/vProcess5"/>
    <dgm:cxn modelId="{A8E8F354-88C9-4D33-BC7D-AE044B929875}" type="presParOf" srcId="{0783EAB1-BBD8-47C1-8E3B-C596ECCEB178}" destId="{409FC61A-1DAD-40B1-ADD3-18733025D337}" srcOrd="8" destOrd="0" presId="urn:microsoft.com/office/officeart/2005/8/layout/vProcess5"/>
  </dgm:cxnLst>
  <dgm:bg/>
  <dgm:whole>
    <a:ln>
      <a:solidFill>
        <a:schemeClr val="accent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6FE2AA5-8DFE-48A1-BD49-EA02D279351C}" type="doc">
      <dgm:prSet loTypeId="urn:microsoft.com/office/officeart/2005/8/layout/vProcess5" loCatId="process" qsTypeId="urn:microsoft.com/office/officeart/2005/8/quickstyle/3d2" qsCatId="3D" csTypeId="urn:microsoft.com/office/officeart/2005/8/colors/accent1_3" csCatId="accent1" phldr="1"/>
      <dgm:spPr/>
      <dgm:t>
        <a:bodyPr/>
        <a:lstStyle/>
        <a:p>
          <a:endParaRPr lang="uk-UA"/>
        </a:p>
      </dgm:t>
    </dgm:pt>
    <dgm:pt modelId="{FC3FB368-A4AF-4585-8BF5-0FF8D137468E}">
      <dgm:prSet phldrT="[Текст]"/>
      <dgm:spPr/>
      <dgm:t>
        <a:bodyPr/>
        <a:lstStyle/>
        <a:p>
          <a:r>
            <a:rPr lang="uk-UA" dirty="0" err="1" smtClean="0"/>
            <a:t>Зеленський</a:t>
          </a:r>
          <a:r>
            <a:rPr lang="uk-UA" dirty="0" smtClean="0"/>
            <a:t> Данило</a:t>
          </a:r>
          <a:endParaRPr lang="uk-UA" dirty="0"/>
        </a:p>
      </dgm:t>
    </dgm:pt>
    <dgm:pt modelId="{467DC0E9-2A51-4413-9E4A-D5281638916A}" type="parTrans" cxnId="{99C13D11-372D-4BC2-92D6-F794FC056112}">
      <dgm:prSet/>
      <dgm:spPr/>
      <dgm:t>
        <a:bodyPr/>
        <a:lstStyle/>
        <a:p>
          <a:endParaRPr lang="uk-UA"/>
        </a:p>
      </dgm:t>
    </dgm:pt>
    <dgm:pt modelId="{FB7E3BA6-4D50-44F6-B837-727C7E0ADC98}" type="sibTrans" cxnId="{99C13D11-372D-4BC2-92D6-F794FC056112}">
      <dgm:prSet/>
      <dgm:spPr/>
      <dgm:t>
        <a:bodyPr/>
        <a:lstStyle/>
        <a:p>
          <a:endParaRPr lang="uk-UA"/>
        </a:p>
      </dgm:t>
    </dgm:pt>
    <dgm:pt modelId="{44B74B73-9485-42E9-934E-F3AFA413058F}">
      <dgm:prSet phldrT="[Текст]"/>
      <dgm:spPr/>
      <dgm:t>
        <a:bodyPr/>
        <a:lstStyle/>
        <a:p>
          <a:r>
            <a:rPr lang="uk-UA" dirty="0" err="1" smtClean="0"/>
            <a:t>Кожем’яка</a:t>
          </a:r>
          <a:r>
            <a:rPr lang="uk-UA" dirty="0" smtClean="0"/>
            <a:t> Олександр</a:t>
          </a:r>
          <a:endParaRPr lang="uk-UA" dirty="0"/>
        </a:p>
      </dgm:t>
    </dgm:pt>
    <dgm:pt modelId="{3A43B01A-F8ED-4F94-BBAE-7A80951444BD}" type="parTrans" cxnId="{89351CE7-7211-40F5-83C0-233E24766417}">
      <dgm:prSet/>
      <dgm:spPr/>
      <dgm:t>
        <a:bodyPr/>
        <a:lstStyle/>
        <a:p>
          <a:endParaRPr lang="uk-UA"/>
        </a:p>
      </dgm:t>
    </dgm:pt>
    <dgm:pt modelId="{FB407892-5430-4422-9099-09CB9A70F890}" type="sibTrans" cxnId="{89351CE7-7211-40F5-83C0-233E24766417}">
      <dgm:prSet/>
      <dgm:spPr/>
      <dgm:t>
        <a:bodyPr/>
        <a:lstStyle/>
        <a:p>
          <a:endParaRPr lang="uk-UA"/>
        </a:p>
      </dgm:t>
    </dgm:pt>
    <dgm:pt modelId="{8E90EACA-9F05-4F56-8EFA-903FFD72D1FB}">
      <dgm:prSet phldrT="[Текст]"/>
      <dgm:spPr/>
      <dgm:t>
        <a:bodyPr/>
        <a:lstStyle/>
        <a:p>
          <a:r>
            <a:rPr lang="uk-UA" dirty="0" smtClean="0"/>
            <a:t>Чернова Аліна </a:t>
          </a:r>
          <a:endParaRPr lang="uk-UA" dirty="0"/>
        </a:p>
      </dgm:t>
    </dgm:pt>
    <dgm:pt modelId="{819A9881-4DBA-47FD-BE9B-430F133E2E5A}" type="parTrans" cxnId="{981BA6AE-D706-406E-9345-675917D2D376}">
      <dgm:prSet/>
      <dgm:spPr/>
      <dgm:t>
        <a:bodyPr/>
        <a:lstStyle/>
        <a:p>
          <a:endParaRPr lang="uk-UA"/>
        </a:p>
      </dgm:t>
    </dgm:pt>
    <dgm:pt modelId="{3C8ABCFB-5C5A-4D5C-B00A-C67DE5492FDE}" type="sibTrans" cxnId="{981BA6AE-D706-406E-9345-675917D2D376}">
      <dgm:prSet/>
      <dgm:spPr/>
      <dgm:t>
        <a:bodyPr/>
        <a:lstStyle/>
        <a:p>
          <a:endParaRPr lang="uk-UA"/>
        </a:p>
      </dgm:t>
    </dgm:pt>
    <dgm:pt modelId="{26F7EF38-3C12-4D88-A8E9-E558B11C361B}">
      <dgm:prSet phldrT="[Текст]"/>
      <dgm:spPr/>
      <dgm:t>
        <a:bodyPr/>
        <a:lstStyle/>
        <a:p>
          <a:r>
            <a:rPr lang="uk-UA" dirty="0" err="1" smtClean="0"/>
            <a:t>Поліш</a:t>
          </a:r>
          <a:r>
            <a:rPr lang="uk-UA" dirty="0" smtClean="0"/>
            <a:t> Артем </a:t>
          </a:r>
          <a:endParaRPr lang="uk-UA" dirty="0"/>
        </a:p>
      </dgm:t>
    </dgm:pt>
    <dgm:pt modelId="{8CFE68F6-7C35-4B4D-87C5-680BA2CECC4B}" type="parTrans" cxnId="{78066F9D-FB42-4283-8109-8CEAEC25931F}">
      <dgm:prSet/>
      <dgm:spPr/>
      <dgm:t>
        <a:bodyPr/>
        <a:lstStyle/>
        <a:p>
          <a:endParaRPr lang="ru-RU"/>
        </a:p>
      </dgm:t>
    </dgm:pt>
    <dgm:pt modelId="{07B2AA4E-FA60-4661-9592-9CE7156FD7BF}" type="sibTrans" cxnId="{78066F9D-FB42-4283-8109-8CEAEC25931F}">
      <dgm:prSet/>
      <dgm:spPr/>
      <dgm:t>
        <a:bodyPr/>
        <a:lstStyle/>
        <a:p>
          <a:endParaRPr lang="ru-RU"/>
        </a:p>
      </dgm:t>
    </dgm:pt>
    <dgm:pt modelId="{0783EAB1-BBD8-47C1-8E3B-C596ECCEB178}" type="pres">
      <dgm:prSet presAssocID="{06FE2AA5-8DFE-48A1-BD49-EA02D279351C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DD4A194E-F748-4DA0-94B3-2B9E9625EAB6}" type="pres">
      <dgm:prSet presAssocID="{06FE2AA5-8DFE-48A1-BD49-EA02D279351C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AB33A1EC-6C1E-4420-A093-90A3C29B00A4}" type="pres">
      <dgm:prSet presAssocID="{06FE2AA5-8DFE-48A1-BD49-EA02D279351C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6A7ED6-E83A-452D-AC10-6C13F72BE42A}" type="pres">
      <dgm:prSet presAssocID="{06FE2AA5-8DFE-48A1-BD49-EA02D279351C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83C0CD-CFF0-4EEB-8DB0-2898AD120807}" type="pres">
      <dgm:prSet presAssocID="{06FE2AA5-8DFE-48A1-BD49-EA02D279351C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A4D633-AAA7-4B84-B23E-5D95776458A8}" type="pres">
      <dgm:prSet presAssocID="{06FE2AA5-8DFE-48A1-BD49-EA02D279351C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8C6B6F-534F-44C1-8E2D-6E5C9B03358C}" type="pres">
      <dgm:prSet presAssocID="{06FE2AA5-8DFE-48A1-BD49-EA02D279351C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433ADE-5FFC-4F47-A886-40D73A521879}" type="pres">
      <dgm:prSet presAssocID="{06FE2AA5-8DFE-48A1-BD49-EA02D279351C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9CA7D7-E63B-4268-83BF-1AC2B20F50BE}" type="pres">
      <dgm:prSet presAssocID="{06FE2AA5-8DFE-48A1-BD49-EA02D279351C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C0C5D8-F0FA-47A1-9F43-0CC4C9E10878}" type="pres">
      <dgm:prSet presAssocID="{06FE2AA5-8DFE-48A1-BD49-EA02D279351C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A497F5-8D46-498B-BC99-1B0046C73AC3}" type="pres">
      <dgm:prSet presAssocID="{06FE2AA5-8DFE-48A1-BD49-EA02D279351C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1C300E-9AF3-4DAC-8E6E-D2CC3C0C0773}" type="pres">
      <dgm:prSet presAssocID="{06FE2AA5-8DFE-48A1-BD49-EA02D279351C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89530C-10E6-43BF-826C-6EF02C7F4919}" type="pres">
      <dgm:prSet presAssocID="{06FE2AA5-8DFE-48A1-BD49-EA02D279351C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351CE7-7211-40F5-83C0-233E24766417}" srcId="{06FE2AA5-8DFE-48A1-BD49-EA02D279351C}" destId="{44B74B73-9485-42E9-934E-F3AFA413058F}" srcOrd="1" destOrd="0" parTransId="{3A43B01A-F8ED-4F94-BBAE-7A80951444BD}" sibTransId="{FB407892-5430-4422-9099-09CB9A70F890}"/>
    <dgm:cxn modelId="{FB80E179-F30C-4C48-A355-B89BE8202031}" type="presOf" srcId="{FB407892-5430-4422-9099-09CB9A70F890}" destId="{65433ADE-5FFC-4F47-A886-40D73A521879}" srcOrd="0" destOrd="0" presId="urn:microsoft.com/office/officeart/2005/8/layout/vProcess5"/>
    <dgm:cxn modelId="{A4931F23-7017-4C1F-A5C5-36A8F601A7B1}" type="presOf" srcId="{8E90EACA-9F05-4F56-8EFA-903FFD72D1FB}" destId="{D81C300E-9AF3-4DAC-8E6E-D2CC3C0C0773}" srcOrd="1" destOrd="0" presId="urn:microsoft.com/office/officeart/2005/8/layout/vProcess5"/>
    <dgm:cxn modelId="{7DF7BE18-66FF-488D-B818-14CF471DC134}" type="presOf" srcId="{8E90EACA-9F05-4F56-8EFA-903FFD72D1FB}" destId="{EF83C0CD-CFF0-4EEB-8DB0-2898AD120807}" srcOrd="0" destOrd="0" presId="urn:microsoft.com/office/officeart/2005/8/layout/vProcess5"/>
    <dgm:cxn modelId="{99C13D11-372D-4BC2-92D6-F794FC056112}" srcId="{06FE2AA5-8DFE-48A1-BD49-EA02D279351C}" destId="{FC3FB368-A4AF-4585-8BF5-0FF8D137468E}" srcOrd="0" destOrd="0" parTransId="{467DC0E9-2A51-4413-9E4A-D5281638916A}" sibTransId="{FB7E3BA6-4D50-44F6-B837-727C7E0ADC98}"/>
    <dgm:cxn modelId="{3A8CCAF4-FB05-4EDD-AA52-643C2BFAFBEF}" type="presOf" srcId="{06FE2AA5-8DFE-48A1-BD49-EA02D279351C}" destId="{0783EAB1-BBD8-47C1-8E3B-C596ECCEB178}" srcOrd="0" destOrd="0" presId="urn:microsoft.com/office/officeart/2005/8/layout/vProcess5"/>
    <dgm:cxn modelId="{0C5FBB75-84DB-4155-854E-8002DA8637B4}" type="presOf" srcId="{3C8ABCFB-5C5A-4D5C-B00A-C67DE5492FDE}" destId="{059CA7D7-E63B-4268-83BF-1AC2B20F50BE}" srcOrd="0" destOrd="0" presId="urn:microsoft.com/office/officeart/2005/8/layout/vProcess5"/>
    <dgm:cxn modelId="{981BA6AE-D706-406E-9345-675917D2D376}" srcId="{06FE2AA5-8DFE-48A1-BD49-EA02D279351C}" destId="{8E90EACA-9F05-4F56-8EFA-903FFD72D1FB}" srcOrd="2" destOrd="0" parTransId="{819A9881-4DBA-47FD-BE9B-430F133E2E5A}" sibTransId="{3C8ABCFB-5C5A-4D5C-B00A-C67DE5492FDE}"/>
    <dgm:cxn modelId="{78066F9D-FB42-4283-8109-8CEAEC25931F}" srcId="{06FE2AA5-8DFE-48A1-BD49-EA02D279351C}" destId="{26F7EF38-3C12-4D88-A8E9-E558B11C361B}" srcOrd="3" destOrd="0" parTransId="{8CFE68F6-7C35-4B4D-87C5-680BA2CECC4B}" sibTransId="{07B2AA4E-FA60-4661-9592-9CE7156FD7BF}"/>
    <dgm:cxn modelId="{1AF3E7DF-B22A-43B1-BFDB-6C636ECBD59B}" type="presOf" srcId="{26F7EF38-3C12-4D88-A8E9-E558B11C361B}" destId="{CBA4D633-AAA7-4B84-B23E-5D95776458A8}" srcOrd="0" destOrd="0" presId="urn:microsoft.com/office/officeart/2005/8/layout/vProcess5"/>
    <dgm:cxn modelId="{DF4CBD9F-5C42-4EC0-8F71-163BE95078FE}" type="presOf" srcId="{44B74B73-9485-42E9-934E-F3AFA413058F}" destId="{E8A497F5-8D46-498B-BC99-1B0046C73AC3}" srcOrd="1" destOrd="0" presId="urn:microsoft.com/office/officeart/2005/8/layout/vProcess5"/>
    <dgm:cxn modelId="{AA0AF22E-841F-485A-BE7F-1214837E71CC}" type="presOf" srcId="{FB7E3BA6-4D50-44F6-B837-727C7E0ADC98}" destId="{1D8C6B6F-534F-44C1-8E2D-6E5C9B03358C}" srcOrd="0" destOrd="0" presId="urn:microsoft.com/office/officeart/2005/8/layout/vProcess5"/>
    <dgm:cxn modelId="{A2282AD8-8B19-491E-AD92-826D3E7920B7}" type="presOf" srcId="{44B74B73-9485-42E9-934E-F3AFA413058F}" destId="{576A7ED6-E83A-452D-AC10-6C13F72BE42A}" srcOrd="0" destOrd="0" presId="urn:microsoft.com/office/officeart/2005/8/layout/vProcess5"/>
    <dgm:cxn modelId="{A0EE1B4D-A469-4C91-ABC5-EC7CE3F9BFC4}" type="presOf" srcId="{26F7EF38-3C12-4D88-A8E9-E558B11C361B}" destId="{0D89530C-10E6-43BF-826C-6EF02C7F4919}" srcOrd="1" destOrd="0" presId="urn:microsoft.com/office/officeart/2005/8/layout/vProcess5"/>
    <dgm:cxn modelId="{5475467B-F8D0-47CA-866F-FE64F1D6CA34}" type="presOf" srcId="{FC3FB368-A4AF-4585-8BF5-0FF8D137468E}" destId="{30C0C5D8-F0FA-47A1-9F43-0CC4C9E10878}" srcOrd="1" destOrd="0" presId="urn:microsoft.com/office/officeart/2005/8/layout/vProcess5"/>
    <dgm:cxn modelId="{9A5AC9C6-6FF2-4686-87B4-686D8ADCD733}" type="presOf" srcId="{FC3FB368-A4AF-4585-8BF5-0FF8D137468E}" destId="{AB33A1EC-6C1E-4420-A093-90A3C29B00A4}" srcOrd="0" destOrd="0" presId="urn:microsoft.com/office/officeart/2005/8/layout/vProcess5"/>
    <dgm:cxn modelId="{AA3C7907-E91C-4D46-B43F-6006D1A3E97F}" type="presParOf" srcId="{0783EAB1-BBD8-47C1-8E3B-C596ECCEB178}" destId="{DD4A194E-F748-4DA0-94B3-2B9E9625EAB6}" srcOrd="0" destOrd="0" presId="urn:microsoft.com/office/officeart/2005/8/layout/vProcess5"/>
    <dgm:cxn modelId="{4594E9FF-DA1F-461C-8ACC-CB12EFC2CB40}" type="presParOf" srcId="{0783EAB1-BBD8-47C1-8E3B-C596ECCEB178}" destId="{AB33A1EC-6C1E-4420-A093-90A3C29B00A4}" srcOrd="1" destOrd="0" presId="urn:microsoft.com/office/officeart/2005/8/layout/vProcess5"/>
    <dgm:cxn modelId="{C3DE0D45-DE83-43ED-BE3B-16672AE66CDB}" type="presParOf" srcId="{0783EAB1-BBD8-47C1-8E3B-C596ECCEB178}" destId="{576A7ED6-E83A-452D-AC10-6C13F72BE42A}" srcOrd="2" destOrd="0" presId="urn:microsoft.com/office/officeart/2005/8/layout/vProcess5"/>
    <dgm:cxn modelId="{1A8A96DF-4478-4624-8F9E-2CD1B07EF305}" type="presParOf" srcId="{0783EAB1-BBD8-47C1-8E3B-C596ECCEB178}" destId="{EF83C0CD-CFF0-4EEB-8DB0-2898AD120807}" srcOrd="3" destOrd="0" presId="urn:microsoft.com/office/officeart/2005/8/layout/vProcess5"/>
    <dgm:cxn modelId="{C2A316CF-5748-4C22-92B4-5B4F44C12A3E}" type="presParOf" srcId="{0783EAB1-BBD8-47C1-8E3B-C596ECCEB178}" destId="{CBA4D633-AAA7-4B84-B23E-5D95776458A8}" srcOrd="4" destOrd="0" presId="urn:microsoft.com/office/officeart/2005/8/layout/vProcess5"/>
    <dgm:cxn modelId="{AFAC6534-0A45-400A-B2EA-42CEBAF6327B}" type="presParOf" srcId="{0783EAB1-BBD8-47C1-8E3B-C596ECCEB178}" destId="{1D8C6B6F-534F-44C1-8E2D-6E5C9B03358C}" srcOrd="5" destOrd="0" presId="urn:microsoft.com/office/officeart/2005/8/layout/vProcess5"/>
    <dgm:cxn modelId="{EFFC853B-B3DB-4119-BC62-8D81C7CC46D1}" type="presParOf" srcId="{0783EAB1-BBD8-47C1-8E3B-C596ECCEB178}" destId="{65433ADE-5FFC-4F47-A886-40D73A521879}" srcOrd="6" destOrd="0" presId="urn:microsoft.com/office/officeart/2005/8/layout/vProcess5"/>
    <dgm:cxn modelId="{43CB7607-D188-456F-B004-47A5854FDE19}" type="presParOf" srcId="{0783EAB1-BBD8-47C1-8E3B-C596ECCEB178}" destId="{059CA7D7-E63B-4268-83BF-1AC2B20F50BE}" srcOrd="7" destOrd="0" presId="urn:microsoft.com/office/officeart/2005/8/layout/vProcess5"/>
    <dgm:cxn modelId="{2BEDB866-C341-431D-890F-A5BF47B18D25}" type="presParOf" srcId="{0783EAB1-BBD8-47C1-8E3B-C596ECCEB178}" destId="{30C0C5D8-F0FA-47A1-9F43-0CC4C9E10878}" srcOrd="8" destOrd="0" presId="urn:microsoft.com/office/officeart/2005/8/layout/vProcess5"/>
    <dgm:cxn modelId="{4FCB4987-E6A9-4244-B0F4-03F17AB65A4C}" type="presParOf" srcId="{0783EAB1-BBD8-47C1-8E3B-C596ECCEB178}" destId="{E8A497F5-8D46-498B-BC99-1B0046C73AC3}" srcOrd="9" destOrd="0" presId="urn:microsoft.com/office/officeart/2005/8/layout/vProcess5"/>
    <dgm:cxn modelId="{0AFC7649-E2B0-4545-B9D8-2A756193915C}" type="presParOf" srcId="{0783EAB1-BBD8-47C1-8E3B-C596ECCEB178}" destId="{D81C300E-9AF3-4DAC-8E6E-D2CC3C0C0773}" srcOrd="10" destOrd="0" presId="urn:microsoft.com/office/officeart/2005/8/layout/vProcess5"/>
    <dgm:cxn modelId="{78B8C9B0-DFA0-4B21-8E5F-9C6FC43D2072}" type="presParOf" srcId="{0783EAB1-BBD8-47C1-8E3B-C596ECCEB178}" destId="{0D89530C-10E6-43BF-826C-6EF02C7F4919}" srcOrd="11" destOrd="0" presId="urn:microsoft.com/office/officeart/2005/8/layout/vProcess5"/>
  </dgm:cxnLst>
  <dgm:bg/>
  <dgm:whole>
    <a:ln>
      <a:solidFill>
        <a:schemeClr val="accent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C6FD1FB-751A-4B6F-9A7A-969294247E88}" type="doc">
      <dgm:prSet loTypeId="urn:microsoft.com/office/officeart/2005/8/layout/list1" loCatId="list" qsTypeId="urn:microsoft.com/office/officeart/2005/8/quickstyle/simple3" qsCatId="simple" csTypeId="urn:microsoft.com/office/officeart/2005/8/colors/accent1_2#23" csCatId="accent1" phldr="1"/>
      <dgm:spPr/>
    </dgm:pt>
    <dgm:pt modelId="{669A4044-ACA6-4164-811B-545B663FE418}">
      <dgm:prSet phldrT="[Текст]" custT="1"/>
      <dgm:spPr/>
      <dgm:t>
        <a:bodyPr/>
        <a:lstStyle/>
        <a:p>
          <a:r>
            <a:rPr lang="ru-RU" sz="4000" b="1" smtClean="0"/>
            <a:t>Кандидат історичних наук - 1 </a:t>
          </a:r>
          <a:endParaRPr lang="ru-RU" sz="4000" b="1" dirty="0"/>
        </a:p>
      </dgm:t>
    </dgm:pt>
    <dgm:pt modelId="{7944B075-3ED0-48CB-94A0-CEBAB3147BA1}" type="parTrans" cxnId="{3F2A5737-2506-445B-85F6-EDD510B862E8}">
      <dgm:prSet/>
      <dgm:spPr/>
      <dgm:t>
        <a:bodyPr/>
        <a:lstStyle/>
        <a:p>
          <a:endParaRPr lang="ru-RU"/>
        </a:p>
      </dgm:t>
    </dgm:pt>
    <dgm:pt modelId="{9D4B2393-8428-43EA-BDEB-7C3E5EF684AE}" type="sibTrans" cxnId="{3F2A5737-2506-445B-85F6-EDD510B862E8}">
      <dgm:prSet/>
      <dgm:spPr/>
      <dgm:t>
        <a:bodyPr/>
        <a:lstStyle/>
        <a:p>
          <a:endParaRPr lang="ru-RU"/>
        </a:p>
      </dgm:t>
    </dgm:pt>
    <dgm:pt modelId="{36A3BC67-8D04-4E53-81D1-244D9EB4C904}">
      <dgm:prSet phldrT="[Текст]" custT="1"/>
      <dgm:spPr/>
      <dgm:t>
        <a:bodyPr/>
        <a:lstStyle/>
        <a:p>
          <a:r>
            <a:rPr lang="uk-UA" sz="4000" b="1" dirty="0" smtClean="0"/>
            <a:t>7 вихователів ГПД</a:t>
          </a:r>
          <a:endParaRPr lang="ru-RU" sz="4000" b="1" dirty="0"/>
        </a:p>
      </dgm:t>
    </dgm:pt>
    <dgm:pt modelId="{A6736397-7138-4729-865F-97C47D0DB471}" type="parTrans" cxnId="{F332A105-374F-4FCE-AE66-A181973B9477}">
      <dgm:prSet/>
      <dgm:spPr/>
      <dgm:t>
        <a:bodyPr/>
        <a:lstStyle/>
        <a:p>
          <a:endParaRPr lang="ru-RU"/>
        </a:p>
      </dgm:t>
    </dgm:pt>
    <dgm:pt modelId="{CA85AC85-49D0-4A20-9156-ECDE0E1F29B7}" type="sibTrans" cxnId="{F332A105-374F-4FCE-AE66-A181973B9477}">
      <dgm:prSet/>
      <dgm:spPr/>
      <dgm:t>
        <a:bodyPr/>
        <a:lstStyle/>
        <a:p>
          <a:endParaRPr lang="ru-RU"/>
        </a:p>
      </dgm:t>
    </dgm:pt>
    <dgm:pt modelId="{D406D997-9545-473D-A27D-5A22EB6C77AF}">
      <dgm:prSet phldrT="[Текст]" custT="1"/>
      <dgm:spPr/>
      <dgm:t>
        <a:bodyPr/>
        <a:lstStyle/>
        <a:p>
          <a:r>
            <a:rPr lang="ru-RU" sz="4000" b="1" smtClean="0">
              <a:effectLst/>
              <a:latin typeface="+mn-lt"/>
              <a:ea typeface="+mn-ea"/>
              <a:cs typeface="+mn-cs"/>
            </a:rPr>
            <a:t>3 «Відмінник освіти» </a:t>
          </a:r>
          <a:endParaRPr lang="ru-RU" sz="4000" dirty="0"/>
        </a:p>
      </dgm:t>
    </dgm:pt>
    <dgm:pt modelId="{8CAA89D8-FE36-4235-8EE2-03AA1AB2FDF0}" type="parTrans" cxnId="{07254D40-95BC-4B72-BF5B-0544EFD79BC4}">
      <dgm:prSet/>
      <dgm:spPr/>
      <dgm:t>
        <a:bodyPr/>
        <a:lstStyle/>
        <a:p>
          <a:endParaRPr lang="ru-RU"/>
        </a:p>
      </dgm:t>
    </dgm:pt>
    <dgm:pt modelId="{7E5E846F-16B1-4BF3-9482-D18DB3317DAB}" type="sibTrans" cxnId="{07254D40-95BC-4B72-BF5B-0544EFD79BC4}">
      <dgm:prSet/>
      <dgm:spPr/>
      <dgm:t>
        <a:bodyPr/>
        <a:lstStyle/>
        <a:p>
          <a:endParaRPr lang="ru-RU"/>
        </a:p>
      </dgm:t>
    </dgm:pt>
    <dgm:pt modelId="{3D4C9E52-91A8-41C3-A40D-322F2224419F}">
      <dgm:prSet phldrT="[Текст]" custT="1"/>
      <dgm:spPr/>
      <dgm:t>
        <a:bodyPr/>
        <a:lstStyle/>
        <a:p>
          <a:r>
            <a:rPr lang="ru-RU" sz="4000" b="1" dirty="0" smtClean="0"/>
            <a:t>14</a:t>
          </a:r>
          <a:r>
            <a:rPr lang="ru-RU" sz="4000" b="1" baseline="0" dirty="0" smtClean="0"/>
            <a:t> </a:t>
          </a:r>
          <a:r>
            <a:rPr lang="ru-RU" sz="4000" b="1" baseline="0" dirty="0" err="1" smtClean="0"/>
            <a:t>вчителів</a:t>
          </a:r>
          <a:r>
            <a:rPr lang="ru-RU" sz="4000" b="1" baseline="0" dirty="0" smtClean="0"/>
            <a:t> </a:t>
          </a:r>
          <a:r>
            <a:rPr lang="ru-RU" sz="4000" b="1" baseline="0" dirty="0" err="1" smtClean="0"/>
            <a:t>початкової</a:t>
          </a:r>
          <a:r>
            <a:rPr lang="ru-RU" sz="4000" b="1" baseline="0" dirty="0" smtClean="0"/>
            <a:t> </a:t>
          </a:r>
          <a:r>
            <a:rPr lang="ru-RU" sz="4000" b="1" baseline="0" dirty="0" err="1" smtClean="0"/>
            <a:t>школи</a:t>
          </a:r>
          <a:r>
            <a:rPr lang="ru-RU" sz="4000" b="1" baseline="0" dirty="0" smtClean="0"/>
            <a:t> </a:t>
          </a:r>
          <a:endParaRPr lang="ru-RU" sz="4000" b="1" dirty="0"/>
        </a:p>
      </dgm:t>
    </dgm:pt>
    <dgm:pt modelId="{F0861286-74EC-441D-BCFC-BE684385BE7A}" type="parTrans" cxnId="{20398405-C37B-42EA-B4EE-DEB4ACD84F54}">
      <dgm:prSet/>
      <dgm:spPr/>
      <dgm:t>
        <a:bodyPr/>
        <a:lstStyle/>
        <a:p>
          <a:endParaRPr lang="uk-UA"/>
        </a:p>
      </dgm:t>
    </dgm:pt>
    <dgm:pt modelId="{6B1E96E5-435F-48B6-BB2F-4414C2D2F707}" type="sibTrans" cxnId="{20398405-C37B-42EA-B4EE-DEB4ACD84F54}">
      <dgm:prSet/>
      <dgm:spPr/>
      <dgm:t>
        <a:bodyPr/>
        <a:lstStyle/>
        <a:p>
          <a:endParaRPr lang="uk-UA"/>
        </a:p>
      </dgm:t>
    </dgm:pt>
    <dgm:pt modelId="{F414DAC4-B495-42E5-ABD8-5FC827FDDBF4}" type="pres">
      <dgm:prSet presAssocID="{AC6FD1FB-751A-4B6F-9A7A-969294247E88}" presName="linear" presStyleCnt="0">
        <dgm:presLayoutVars>
          <dgm:dir/>
          <dgm:animLvl val="lvl"/>
          <dgm:resizeHandles val="exact"/>
        </dgm:presLayoutVars>
      </dgm:prSet>
      <dgm:spPr/>
    </dgm:pt>
    <dgm:pt modelId="{0CE1C42F-1CBB-460F-AF12-745A8AA8C698}" type="pres">
      <dgm:prSet presAssocID="{669A4044-ACA6-4164-811B-545B663FE418}" presName="parentLin" presStyleCnt="0"/>
      <dgm:spPr/>
    </dgm:pt>
    <dgm:pt modelId="{1D414EF8-415C-4BDA-862C-656809C29AE9}" type="pres">
      <dgm:prSet presAssocID="{669A4044-ACA6-4164-811B-545B663FE418}" presName="parentLeftMargin" presStyleLbl="node1" presStyleIdx="0" presStyleCnt="4"/>
      <dgm:spPr/>
      <dgm:t>
        <a:bodyPr/>
        <a:lstStyle/>
        <a:p>
          <a:endParaRPr lang="uk-UA"/>
        </a:p>
      </dgm:t>
    </dgm:pt>
    <dgm:pt modelId="{2809E669-C511-4281-BA96-840DC42C4AAF}" type="pres">
      <dgm:prSet presAssocID="{669A4044-ACA6-4164-811B-545B663FE41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C536424-7C65-4C22-9520-7473B1F9D599}" type="pres">
      <dgm:prSet presAssocID="{669A4044-ACA6-4164-811B-545B663FE418}" presName="negativeSpace" presStyleCnt="0"/>
      <dgm:spPr/>
    </dgm:pt>
    <dgm:pt modelId="{338A71DC-658A-4137-A817-0E0309D48D79}" type="pres">
      <dgm:prSet presAssocID="{669A4044-ACA6-4164-811B-545B663FE418}" presName="childText" presStyleLbl="conFgAcc1" presStyleIdx="0" presStyleCnt="4">
        <dgm:presLayoutVars>
          <dgm:bulletEnabled val="1"/>
        </dgm:presLayoutVars>
      </dgm:prSet>
      <dgm:spPr/>
    </dgm:pt>
    <dgm:pt modelId="{6CBA36E1-BB7C-4E30-B6B9-F6F2845951A1}" type="pres">
      <dgm:prSet presAssocID="{9D4B2393-8428-43EA-BDEB-7C3E5EF684AE}" presName="spaceBetweenRectangles" presStyleCnt="0"/>
      <dgm:spPr/>
    </dgm:pt>
    <dgm:pt modelId="{181A71CE-CF8D-4F0D-9E14-93EC48D4FF8C}" type="pres">
      <dgm:prSet presAssocID="{3D4C9E52-91A8-41C3-A40D-322F2224419F}" presName="parentLin" presStyleCnt="0"/>
      <dgm:spPr/>
    </dgm:pt>
    <dgm:pt modelId="{81407871-D93A-43F0-B735-50424B849C87}" type="pres">
      <dgm:prSet presAssocID="{3D4C9E52-91A8-41C3-A40D-322F2224419F}" presName="parentLeftMargin" presStyleLbl="node1" presStyleIdx="0" presStyleCnt="4"/>
      <dgm:spPr/>
      <dgm:t>
        <a:bodyPr/>
        <a:lstStyle/>
        <a:p>
          <a:endParaRPr lang="uk-UA"/>
        </a:p>
      </dgm:t>
    </dgm:pt>
    <dgm:pt modelId="{7435119A-A9C2-48CB-988A-1073E5853AB0}" type="pres">
      <dgm:prSet presAssocID="{3D4C9E52-91A8-41C3-A40D-322F2224419F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81770F6-2520-4B7F-840F-11038F97261F}" type="pres">
      <dgm:prSet presAssocID="{3D4C9E52-91A8-41C3-A40D-322F2224419F}" presName="negativeSpace" presStyleCnt="0"/>
      <dgm:spPr/>
    </dgm:pt>
    <dgm:pt modelId="{7129EBA1-007D-449E-A394-93E11FE40139}" type="pres">
      <dgm:prSet presAssocID="{3D4C9E52-91A8-41C3-A40D-322F2224419F}" presName="childText" presStyleLbl="conFgAcc1" presStyleIdx="1" presStyleCnt="4">
        <dgm:presLayoutVars>
          <dgm:bulletEnabled val="1"/>
        </dgm:presLayoutVars>
      </dgm:prSet>
      <dgm:spPr/>
    </dgm:pt>
    <dgm:pt modelId="{1084C643-D984-4D2E-96C7-BB8E6FEC0501}" type="pres">
      <dgm:prSet presAssocID="{6B1E96E5-435F-48B6-BB2F-4414C2D2F707}" presName="spaceBetweenRectangles" presStyleCnt="0"/>
      <dgm:spPr/>
    </dgm:pt>
    <dgm:pt modelId="{C3BB6072-E902-4CE5-AE4D-2D6EB7ACDF97}" type="pres">
      <dgm:prSet presAssocID="{36A3BC67-8D04-4E53-81D1-244D9EB4C904}" presName="parentLin" presStyleCnt="0"/>
      <dgm:spPr/>
    </dgm:pt>
    <dgm:pt modelId="{19E6A5EB-042D-4CBC-8283-72DB6DB72127}" type="pres">
      <dgm:prSet presAssocID="{36A3BC67-8D04-4E53-81D1-244D9EB4C904}" presName="parentLeftMargin" presStyleLbl="node1" presStyleIdx="1" presStyleCnt="4"/>
      <dgm:spPr/>
      <dgm:t>
        <a:bodyPr/>
        <a:lstStyle/>
        <a:p>
          <a:endParaRPr lang="uk-UA"/>
        </a:p>
      </dgm:t>
    </dgm:pt>
    <dgm:pt modelId="{F17A5B46-E0BD-41F7-96CF-08EB32F69A62}" type="pres">
      <dgm:prSet presAssocID="{36A3BC67-8D04-4E53-81D1-244D9EB4C904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C970790-181B-442E-86ED-5369F9C6EBA0}" type="pres">
      <dgm:prSet presAssocID="{36A3BC67-8D04-4E53-81D1-244D9EB4C904}" presName="negativeSpace" presStyleCnt="0"/>
      <dgm:spPr/>
    </dgm:pt>
    <dgm:pt modelId="{9D94F12E-B9E3-4614-AD30-7166D6ACA74E}" type="pres">
      <dgm:prSet presAssocID="{36A3BC67-8D04-4E53-81D1-244D9EB4C904}" presName="childText" presStyleLbl="conFgAcc1" presStyleIdx="2" presStyleCnt="4">
        <dgm:presLayoutVars>
          <dgm:bulletEnabled val="1"/>
        </dgm:presLayoutVars>
      </dgm:prSet>
      <dgm:spPr/>
    </dgm:pt>
    <dgm:pt modelId="{840ABA8C-A6DA-4F58-9E42-EE664A29F17D}" type="pres">
      <dgm:prSet presAssocID="{CA85AC85-49D0-4A20-9156-ECDE0E1F29B7}" presName="spaceBetweenRectangles" presStyleCnt="0"/>
      <dgm:spPr/>
    </dgm:pt>
    <dgm:pt modelId="{28741325-BD2B-483C-9923-0D0C0E67F230}" type="pres">
      <dgm:prSet presAssocID="{D406D997-9545-473D-A27D-5A22EB6C77AF}" presName="parentLin" presStyleCnt="0"/>
      <dgm:spPr/>
    </dgm:pt>
    <dgm:pt modelId="{A677E7AC-E72A-48A2-8D68-69C622F5ECDA}" type="pres">
      <dgm:prSet presAssocID="{D406D997-9545-473D-A27D-5A22EB6C77AF}" presName="parentLeftMargin" presStyleLbl="node1" presStyleIdx="2" presStyleCnt="4"/>
      <dgm:spPr/>
      <dgm:t>
        <a:bodyPr/>
        <a:lstStyle/>
        <a:p>
          <a:endParaRPr lang="uk-UA"/>
        </a:p>
      </dgm:t>
    </dgm:pt>
    <dgm:pt modelId="{CE5486A2-D330-4CCF-B137-D62F7CC72843}" type="pres">
      <dgm:prSet presAssocID="{D406D997-9545-473D-A27D-5A22EB6C77A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DF12145-7EE7-4A15-978D-FFE980DCF96D}" type="pres">
      <dgm:prSet presAssocID="{D406D997-9545-473D-A27D-5A22EB6C77AF}" presName="negativeSpace" presStyleCnt="0"/>
      <dgm:spPr/>
    </dgm:pt>
    <dgm:pt modelId="{9847510E-FF8E-4203-8301-8225123381C9}" type="pres">
      <dgm:prSet presAssocID="{D406D997-9545-473D-A27D-5A22EB6C77AF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7F3DD57B-CA96-49E5-8A95-0EA051E136B5}" type="presOf" srcId="{3D4C9E52-91A8-41C3-A40D-322F2224419F}" destId="{81407871-D93A-43F0-B735-50424B849C87}" srcOrd="0" destOrd="0" presId="urn:microsoft.com/office/officeart/2005/8/layout/list1"/>
    <dgm:cxn modelId="{07254D40-95BC-4B72-BF5B-0544EFD79BC4}" srcId="{AC6FD1FB-751A-4B6F-9A7A-969294247E88}" destId="{D406D997-9545-473D-A27D-5A22EB6C77AF}" srcOrd="3" destOrd="0" parTransId="{8CAA89D8-FE36-4235-8EE2-03AA1AB2FDF0}" sibTransId="{7E5E846F-16B1-4BF3-9482-D18DB3317DAB}"/>
    <dgm:cxn modelId="{F332A105-374F-4FCE-AE66-A181973B9477}" srcId="{AC6FD1FB-751A-4B6F-9A7A-969294247E88}" destId="{36A3BC67-8D04-4E53-81D1-244D9EB4C904}" srcOrd="2" destOrd="0" parTransId="{A6736397-7138-4729-865F-97C47D0DB471}" sibTransId="{CA85AC85-49D0-4A20-9156-ECDE0E1F29B7}"/>
    <dgm:cxn modelId="{C1BD46FA-EF04-494F-BB27-47E23FC03FD7}" type="presOf" srcId="{36A3BC67-8D04-4E53-81D1-244D9EB4C904}" destId="{F17A5B46-E0BD-41F7-96CF-08EB32F69A62}" srcOrd="1" destOrd="0" presId="urn:microsoft.com/office/officeart/2005/8/layout/list1"/>
    <dgm:cxn modelId="{20398405-C37B-42EA-B4EE-DEB4ACD84F54}" srcId="{AC6FD1FB-751A-4B6F-9A7A-969294247E88}" destId="{3D4C9E52-91A8-41C3-A40D-322F2224419F}" srcOrd="1" destOrd="0" parTransId="{F0861286-74EC-441D-BCFC-BE684385BE7A}" sibTransId="{6B1E96E5-435F-48B6-BB2F-4414C2D2F707}"/>
    <dgm:cxn modelId="{03DEFBFE-FAE8-4F0D-A871-86E10F027C34}" type="presOf" srcId="{669A4044-ACA6-4164-811B-545B663FE418}" destId="{2809E669-C511-4281-BA96-840DC42C4AAF}" srcOrd="1" destOrd="0" presId="urn:microsoft.com/office/officeart/2005/8/layout/list1"/>
    <dgm:cxn modelId="{3F2A5737-2506-445B-85F6-EDD510B862E8}" srcId="{AC6FD1FB-751A-4B6F-9A7A-969294247E88}" destId="{669A4044-ACA6-4164-811B-545B663FE418}" srcOrd="0" destOrd="0" parTransId="{7944B075-3ED0-48CB-94A0-CEBAB3147BA1}" sibTransId="{9D4B2393-8428-43EA-BDEB-7C3E5EF684AE}"/>
    <dgm:cxn modelId="{33164767-83AF-43BB-B7D5-D62189905479}" type="presOf" srcId="{669A4044-ACA6-4164-811B-545B663FE418}" destId="{1D414EF8-415C-4BDA-862C-656809C29AE9}" srcOrd="0" destOrd="0" presId="urn:microsoft.com/office/officeart/2005/8/layout/list1"/>
    <dgm:cxn modelId="{30F88F36-9E5B-425F-B713-0E22FC4B3D87}" type="presOf" srcId="{AC6FD1FB-751A-4B6F-9A7A-969294247E88}" destId="{F414DAC4-B495-42E5-ABD8-5FC827FDDBF4}" srcOrd="0" destOrd="0" presId="urn:microsoft.com/office/officeart/2005/8/layout/list1"/>
    <dgm:cxn modelId="{52899059-A561-4CD5-853B-18465DEAD5DF}" type="presOf" srcId="{3D4C9E52-91A8-41C3-A40D-322F2224419F}" destId="{7435119A-A9C2-48CB-988A-1073E5853AB0}" srcOrd="1" destOrd="0" presId="urn:microsoft.com/office/officeart/2005/8/layout/list1"/>
    <dgm:cxn modelId="{767AA93A-123C-4E8A-949F-CC5A7BF8AE5D}" type="presOf" srcId="{D406D997-9545-473D-A27D-5A22EB6C77AF}" destId="{A677E7AC-E72A-48A2-8D68-69C622F5ECDA}" srcOrd="0" destOrd="0" presId="urn:microsoft.com/office/officeart/2005/8/layout/list1"/>
    <dgm:cxn modelId="{79E643DD-B251-49FC-8118-EFC6D9D1C890}" type="presOf" srcId="{D406D997-9545-473D-A27D-5A22EB6C77AF}" destId="{CE5486A2-D330-4CCF-B137-D62F7CC72843}" srcOrd="1" destOrd="0" presId="urn:microsoft.com/office/officeart/2005/8/layout/list1"/>
    <dgm:cxn modelId="{B9D5D799-FE29-424A-8D69-34810ECB7355}" type="presOf" srcId="{36A3BC67-8D04-4E53-81D1-244D9EB4C904}" destId="{19E6A5EB-042D-4CBC-8283-72DB6DB72127}" srcOrd="0" destOrd="0" presId="urn:microsoft.com/office/officeart/2005/8/layout/list1"/>
    <dgm:cxn modelId="{40D54B29-7CA5-4A7B-AAC7-5AB1175EDB7F}" type="presParOf" srcId="{F414DAC4-B495-42E5-ABD8-5FC827FDDBF4}" destId="{0CE1C42F-1CBB-460F-AF12-745A8AA8C698}" srcOrd="0" destOrd="0" presId="urn:microsoft.com/office/officeart/2005/8/layout/list1"/>
    <dgm:cxn modelId="{79DA5D12-5EA9-4DBC-8C95-C852ED843C68}" type="presParOf" srcId="{0CE1C42F-1CBB-460F-AF12-745A8AA8C698}" destId="{1D414EF8-415C-4BDA-862C-656809C29AE9}" srcOrd="0" destOrd="0" presId="urn:microsoft.com/office/officeart/2005/8/layout/list1"/>
    <dgm:cxn modelId="{7FFE4A2F-BE48-4107-8339-758ABD4555F8}" type="presParOf" srcId="{0CE1C42F-1CBB-460F-AF12-745A8AA8C698}" destId="{2809E669-C511-4281-BA96-840DC42C4AAF}" srcOrd="1" destOrd="0" presId="urn:microsoft.com/office/officeart/2005/8/layout/list1"/>
    <dgm:cxn modelId="{B831449A-2FB7-4A9F-999C-633762E1AB28}" type="presParOf" srcId="{F414DAC4-B495-42E5-ABD8-5FC827FDDBF4}" destId="{8C536424-7C65-4C22-9520-7473B1F9D599}" srcOrd="1" destOrd="0" presId="urn:microsoft.com/office/officeart/2005/8/layout/list1"/>
    <dgm:cxn modelId="{F29A2FF9-05A3-4C1C-9620-74DD25AE2532}" type="presParOf" srcId="{F414DAC4-B495-42E5-ABD8-5FC827FDDBF4}" destId="{338A71DC-658A-4137-A817-0E0309D48D79}" srcOrd="2" destOrd="0" presId="urn:microsoft.com/office/officeart/2005/8/layout/list1"/>
    <dgm:cxn modelId="{42E66A40-53E4-49D3-979C-B259813EA83D}" type="presParOf" srcId="{F414DAC4-B495-42E5-ABD8-5FC827FDDBF4}" destId="{6CBA36E1-BB7C-4E30-B6B9-F6F2845951A1}" srcOrd="3" destOrd="0" presId="urn:microsoft.com/office/officeart/2005/8/layout/list1"/>
    <dgm:cxn modelId="{17F965C4-33CB-43EC-9536-19C159A9697A}" type="presParOf" srcId="{F414DAC4-B495-42E5-ABD8-5FC827FDDBF4}" destId="{181A71CE-CF8D-4F0D-9E14-93EC48D4FF8C}" srcOrd="4" destOrd="0" presId="urn:microsoft.com/office/officeart/2005/8/layout/list1"/>
    <dgm:cxn modelId="{00987C95-4B74-4438-9199-2A5049E4BD7D}" type="presParOf" srcId="{181A71CE-CF8D-4F0D-9E14-93EC48D4FF8C}" destId="{81407871-D93A-43F0-B735-50424B849C87}" srcOrd="0" destOrd="0" presId="urn:microsoft.com/office/officeart/2005/8/layout/list1"/>
    <dgm:cxn modelId="{CDFD9FED-E9C7-4D9E-AC69-7A62FEE6FB22}" type="presParOf" srcId="{181A71CE-CF8D-4F0D-9E14-93EC48D4FF8C}" destId="{7435119A-A9C2-48CB-988A-1073E5853AB0}" srcOrd="1" destOrd="0" presId="urn:microsoft.com/office/officeart/2005/8/layout/list1"/>
    <dgm:cxn modelId="{D521E04A-C797-4ED8-87BE-6A5577E5BB61}" type="presParOf" srcId="{F414DAC4-B495-42E5-ABD8-5FC827FDDBF4}" destId="{381770F6-2520-4B7F-840F-11038F97261F}" srcOrd="5" destOrd="0" presId="urn:microsoft.com/office/officeart/2005/8/layout/list1"/>
    <dgm:cxn modelId="{8EDF3AEE-AA9E-4789-AB02-5CA4BB9EDBE8}" type="presParOf" srcId="{F414DAC4-B495-42E5-ABD8-5FC827FDDBF4}" destId="{7129EBA1-007D-449E-A394-93E11FE40139}" srcOrd="6" destOrd="0" presId="urn:microsoft.com/office/officeart/2005/8/layout/list1"/>
    <dgm:cxn modelId="{E20669FF-7A65-4B2C-B17A-14337FF7B413}" type="presParOf" srcId="{F414DAC4-B495-42E5-ABD8-5FC827FDDBF4}" destId="{1084C643-D984-4D2E-96C7-BB8E6FEC0501}" srcOrd="7" destOrd="0" presId="urn:microsoft.com/office/officeart/2005/8/layout/list1"/>
    <dgm:cxn modelId="{963CF504-EE8A-4053-9C3E-7D6062050032}" type="presParOf" srcId="{F414DAC4-B495-42E5-ABD8-5FC827FDDBF4}" destId="{C3BB6072-E902-4CE5-AE4D-2D6EB7ACDF97}" srcOrd="8" destOrd="0" presId="urn:microsoft.com/office/officeart/2005/8/layout/list1"/>
    <dgm:cxn modelId="{E5AF803E-AE5A-490D-9CF3-ADCC5D2106E1}" type="presParOf" srcId="{C3BB6072-E902-4CE5-AE4D-2D6EB7ACDF97}" destId="{19E6A5EB-042D-4CBC-8283-72DB6DB72127}" srcOrd="0" destOrd="0" presId="urn:microsoft.com/office/officeart/2005/8/layout/list1"/>
    <dgm:cxn modelId="{CCAE698C-0B3E-4EE4-8732-FB54F59019AC}" type="presParOf" srcId="{C3BB6072-E902-4CE5-AE4D-2D6EB7ACDF97}" destId="{F17A5B46-E0BD-41F7-96CF-08EB32F69A62}" srcOrd="1" destOrd="0" presId="urn:microsoft.com/office/officeart/2005/8/layout/list1"/>
    <dgm:cxn modelId="{AA551187-63F9-4430-B14F-FE873D4B4B12}" type="presParOf" srcId="{F414DAC4-B495-42E5-ABD8-5FC827FDDBF4}" destId="{DC970790-181B-442E-86ED-5369F9C6EBA0}" srcOrd="9" destOrd="0" presId="urn:microsoft.com/office/officeart/2005/8/layout/list1"/>
    <dgm:cxn modelId="{5D5F9829-8630-4514-B195-0F69206933E3}" type="presParOf" srcId="{F414DAC4-B495-42E5-ABD8-5FC827FDDBF4}" destId="{9D94F12E-B9E3-4614-AD30-7166D6ACA74E}" srcOrd="10" destOrd="0" presId="urn:microsoft.com/office/officeart/2005/8/layout/list1"/>
    <dgm:cxn modelId="{78D67E9B-FC73-4770-B7A2-BF69473435A3}" type="presParOf" srcId="{F414DAC4-B495-42E5-ABD8-5FC827FDDBF4}" destId="{840ABA8C-A6DA-4F58-9E42-EE664A29F17D}" srcOrd="11" destOrd="0" presId="urn:microsoft.com/office/officeart/2005/8/layout/list1"/>
    <dgm:cxn modelId="{78727A65-A3C7-4EDE-A516-04FC087CA802}" type="presParOf" srcId="{F414DAC4-B495-42E5-ABD8-5FC827FDDBF4}" destId="{28741325-BD2B-483C-9923-0D0C0E67F230}" srcOrd="12" destOrd="0" presId="urn:microsoft.com/office/officeart/2005/8/layout/list1"/>
    <dgm:cxn modelId="{C399E7E9-70C2-4DA2-A1EA-249726E1B2F5}" type="presParOf" srcId="{28741325-BD2B-483C-9923-0D0C0E67F230}" destId="{A677E7AC-E72A-48A2-8D68-69C622F5ECDA}" srcOrd="0" destOrd="0" presId="urn:microsoft.com/office/officeart/2005/8/layout/list1"/>
    <dgm:cxn modelId="{8E91025D-5804-4F3C-800A-557C4720F10E}" type="presParOf" srcId="{28741325-BD2B-483C-9923-0D0C0E67F230}" destId="{CE5486A2-D330-4CCF-B137-D62F7CC72843}" srcOrd="1" destOrd="0" presId="urn:microsoft.com/office/officeart/2005/8/layout/list1"/>
    <dgm:cxn modelId="{85771A58-99CD-496A-8426-CF1F2AAB7FED}" type="presParOf" srcId="{F414DAC4-B495-42E5-ABD8-5FC827FDDBF4}" destId="{ADF12145-7EE7-4A15-978D-FFE980DCF96D}" srcOrd="13" destOrd="0" presId="urn:microsoft.com/office/officeart/2005/8/layout/list1"/>
    <dgm:cxn modelId="{5A58B17B-DC77-4161-A787-00CC688006BB}" type="presParOf" srcId="{F414DAC4-B495-42E5-ABD8-5FC827FDDBF4}" destId="{9847510E-FF8E-4203-8301-8225123381C9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C6FD1FB-751A-4B6F-9A7A-969294247E88}" type="doc">
      <dgm:prSet loTypeId="urn:microsoft.com/office/officeart/2005/8/layout/list1" loCatId="list" qsTypeId="urn:microsoft.com/office/officeart/2005/8/quickstyle/3d1" qsCatId="3D" csTypeId="urn:microsoft.com/office/officeart/2005/8/colors/accent1_5" csCatId="accent1" phldr="1"/>
      <dgm:spPr/>
    </dgm:pt>
    <dgm:pt modelId="{0ABF590D-44C4-4850-8565-BA363C38743B}">
      <dgm:prSet custT="1"/>
      <dgm:spPr/>
      <dgm:t>
        <a:bodyPr/>
        <a:lstStyle/>
        <a:p>
          <a:r>
            <a:rPr lang="ru-RU" sz="4400" dirty="0" smtClean="0">
              <a:solidFill>
                <a:schemeClr val="tx1"/>
              </a:solidFill>
            </a:rPr>
            <a:t>7 </a:t>
          </a:r>
          <a:r>
            <a:rPr lang="ru-RU" sz="4400" dirty="0" err="1" smtClean="0">
              <a:solidFill>
                <a:schemeClr val="tx1"/>
              </a:solidFill>
            </a:rPr>
            <a:t>молодих</a:t>
          </a:r>
          <a:r>
            <a:rPr lang="ru-RU" sz="4400" dirty="0" smtClean="0">
              <a:solidFill>
                <a:schemeClr val="tx1"/>
              </a:solidFill>
            </a:rPr>
            <a:t> </a:t>
          </a:r>
          <a:r>
            <a:rPr lang="ru-RU" sz="4400" dirty="0" err="1" smtClean="0">
              <a:solidFill>
                <a:schemeClr val="tx1"/>
              </a:solidFill>
            </a:rPr>
            <a:t>спеціалістів</a:t>
          </a:r>
          <a:r>
            <a:rPr lang="ru-RU" sz="4400" dirty="0" smtClean="0">
              <a:solidFill>
                <a:schemeClr val="tx1"/>
              </a:solidFill>
            </a:rPr>
            <a:t> </a:t>
          </a:r>
          <a:endParaRPr lang="ru-RU" sz="4400" dirty="0">
            <a:solidFill>
              <a:schemeClr val="tx1"/>
            </a:solidFill>
          </a:endParaRPr>
        </a:p>
      </dgm:t>
    </dgm:pt>
    <dgm:pt modelId="{0ACF0B0B-3B26-45F3-BCC2-F448603312CB}" type="parTrans" cxnId="{F8245ABF-8598-4547-BC7C-753D7ECFBAB9}">
      <dgm:prSet/>
      <dgm:spPr/>
      <dgm:t>
        <a:bodyPr/>
        <a:lstStyle/>
        <a:p>
          <a:endParaRPr lang="ru-RU"/>
        </a:p>
      </dgm:t>
    </dgm:pt>
    <dgm:pt modelId="{391109E4-550B-414D-BF33-740C625E5081}" type="sibTrans" cxnId="{F8245ABF-8598-4547-BC7C-753D7ECFBAB9}">
      <dgm:prSet/>
      <dgm:spPr/>
      <dgm:t>
        <a:bodyPr/>
        <a:lstStyle/>
        <a:p>
          <a:endParaRPr lang="ru-RU"/>
        </a:p>
      </dgm:t>
    </dgm:pt>
    <dgm:pt modelId="{62B6D447-8A7B-4109-B252-78430876410B}">
      <dgm:prSet custT="1"/>
      <dgm:spPr/>
      <dgm:t>
        <a:bodyPr/>
        <a:lstStyle/>
        <a:p>
          <a:r>
            <a:rPr lang="ru-RU" sz="4400" dirty="0" smtClean="0">
              <a:solidFill>
                <a:schemeClr val="tx1"/>
              </a:solidFill>
            </a:rPr>
            <a:t>10 </a:t>
          </a:r>
          <a:r>
            <a:rPr lang="ru-RU" sz="4400" dirty="0" err="1" smtClean="0">
              <a:solidFill>
                <a:schemeClr val="tx1"/>
              </a:solidFill>
            </a:rPr>
            <a:t>вчителів</a:t>
          </a:r>
          <a:r>
            <a:rPr lang="ru-RU" sz="4400" dirty="0" smtClean="0">
              <a:solidFill>
                <a:schemeClr val="tx1"/>
              </a:solidFill>
            </a:rPr>
            <a:t> </a:t>
          </a:r>
          <a:r>
            <a:rPr lang="ru-RU" sz="4400" dirty="0" err="1" smtClean="0">
              <a:solidFill>
                <a:schemeClr val="tx1"/>
              </a:solidFill>
            </a:rPr>
            <a:t>вищої</a:t>
          </a:r>
          <a:r>
            <a:rPr lang="ru-RU" sz="4400" dirty="0" smtClean="0">
              <a:solidFill>
                <a:schemeClr val="tx1"/>
              </a:solidFill>
            </a:rPr>
            <a:t> </a:t>
          </a:r>
          <a:r>
            <a:rPr lang="ru-RU" sz="4400" dirty="0" err="1" smtClean="0">
              <a:solidFill>
                <a:schemeClr val="tx1"/>
              </a:solidFill>
            </a:rPr>
            <a:t>категорії</a:t>
          </a:r>
          <a:r>
            <a:rPr lang="ru-RU" sz="4400" dirty="0" smtClean="0">
              <a:solidFill>
                <a:schemeClr val="tx1"/>
              </a:solidFill>
            </a:rPr>
            <a:t> </a:t>
          </a:r>
          <a:endParaRPr lang="ru-RU" sz="4400" dirty="0">
            <a:solidFill>
              <a:schemeClr val="tx1"/>
            </a:solidFill>
          </a:endParaRPr>
        </a:p>
      </dgm:t>
    </dgm:pt>
    <dgm:pt modelId="{7702858E-594C-4E52-834D-4C4B99EA72F9}" type="parTrans" cxnId="{C6D0C0A2-37FE-4161-A267-8225EAA597D2}">
      <dgm:prSet/>
      <dgm:spPr/>
      <dgm:t>
        <a:bodyPr/>
        <a:lstStyle/>
        <a:p>
          <a:endParaRPr lang="ru-RU"/>
        </a:p>
      </dgm:t>
    </dgm:pt>
    <dgm:pt modelId="{5A65A1DE-3145-4F70-8634-E797A337D171}" type="sibTrans" cxnId="{C6D0C0A2-37FE-4161-A267-8225EAA597D2}">
      <dgm:prSet/>
      <dgm:spPr/>
      <dgm:t>
        <a:bodyPr/>
        <a:lstStyle/>
        <a:p>
          <a:endParaRPr lang="ru-RU"/>
        </a:p>
      </dgm:t>
    </dgm:pt>
    <dgm:pt modelId="{8BB8D39A-4A97-4BB2-8E0A-822E1AD1B678}">
      <dgm:prSet custT="1"/>
      <dgm:spPr/>
      <dgm:t>
        <a:bodyPr/>
        <a:lstStyle/>
        <a:p>
          <a:r>
            <a:rPr lang="ru-RU" sz="4400" dirty="0" smtClean="0">
              <a:solidFill>
                <a:schemeClr val="tx1"/>
              </a:solidFill>
            </a:rPr>
            <a:t>8 старших </a:t>
          </a:r>
          <a:r>
            <a:rPr lang="ru-RU" sz="4400" dirty="0" err="1" smtClean="0">
              <a:solidFill>
                <a:schemeClr val="tx1"/>
              </a:solidFill>
            </a:rPr>
            <a:t>вчителів</a:t>
          </a:r>
          <a:endParaRPr lang="ru-RU" sz="4400" dirty="0">
            <a:solidFill>
              <a:schemeClr val="tx1"/>
            </a:solidFill>
          </a:endParaRPr>
        </a:p>
      </dgm:t>
    </dgm:pt>
    <dgm:pt modelId="{3154BC87-A9DF-46CC-AC3F-4EC56D5001F8}" type="parTrans" cxnId="{E9542C96-9C66-49BF-88C9-DE8A5F6DD713}">
      <dgm:prSet/>
      <dgm:spPr/>
      <dgm:t>
        <a:bodyPr/>
        <a:lstStyle/>
        <a:p>
          <a:endParaRPr lang="uk-UA"/>
        </a:p>
      </dgm:t>
    </dgm:pt>
    <dgm:pt modelId="{1BAE6786-F3D8-4D69-A551-18ADD1CDC593}" type="sibTrans" cxnId="{E9542C96-9C66-49BF-88C9-DE8A5F6DD713}">
      <dgm:prSet/>
      <dgm:spPr/>
      <dgm:t>
        <a:bodyPr/>
        <a:lstStyle/>
        <a:p>
          <a:endParaRPr lang="uk-UA"/>
        </a:p>
      </dgm:t>
    </dgm:pt>
    <dgm:pt modelId="{B72C0589-74F6-4032-8C26-001204E62957}">
      <dgm:prSet custT="1"/>
      <dgm:spPr/>
      <dgm:t>
        <a:bodyPr/>
        <a:lstStyle/>
        <a:p>
          <a:r>
            <a:rPr lang="uk-UA" sz="3200" dirty="0" smtClean="0">
              <a:solidFill>
                <a:schemeClr val="tx1"/>
              </a:solidFill>
            </a:rPr>
            <a:t>4 вихователі ГПД вищої категорії  </a:t>
          </a:r>
          <a:endParaRPr lang="ru-RU" sz="3200" dirty="0">
            <a:solidFill>
              <a:schemeClr val="tx1"/>
            </a:solidFill>
          </a:endParaRPr>
        </a:p>
      </dgm:t>
    </dgm:pt>
    <dgm:pt modelId="{A9C552FE-59D7-426B-8B7F-F3384F259586}" type="parTrans" cxnId="{D2AC52B9-FBD7-46D2-AB6B-DEA78FC02E26}">
      <dgm:prSet/>
      <dgm:spPr/>
      <dgm:t>
        <a:bodyPr/>
        <a:lstStyle/>
        <a:p>
          <a:endParaRPr lang="ru-RU"/>
        </a:p>
      </dgm:t>
    </dgm:pt>
    <dgm:pt modelId="{9A7BD6BF-0021-4DFF-BBEF-BFBE6A474F8A}" type="sibTrans" cxnId="{D2AC52B9-FBD7-46D2-AB6B-DEA78FC02E26}">
      <dgm:prSet/>
      <dgm:spPr/>
      <dgm:t>
        <a:bodyPr/>
        <a:lstStyle/>
        <a:p>
          <a:endParaRPr lang="ru-RU"/>
        </a:p>
      </dgm:t>
    </dgm:pt>
    <dgm:pt modelId="{EEE1845A-2209-49BB-8E16-7B7C4E974D61}" type="pres">
      <dgm:prSet presAssocID="{AC6FD1FB-751A-4B6F-9A7A-969294247E88}" presName="linear" presStyleCnt="0">
        <dgm:presLayoutVars>
          <dgm:dir/>
          <dgm:animLvl val="lvl"/>
          <dgm:resizeHandles val="exact"/>
        </dgm:presLayoutVars>
      </dgm:prSet>
      <dgm:spPr/>
    </dgm:pt>
    <dgm:pt modelId="{ED50A987-BD68-4C95-93EA-3D2409A4FC05}" type="pres">
      <dgm:prSet presAssocID="{0ABF590D-44C4-4850-8565-BA363C38743B}" presName="parentLin" presStyleCnt="0"/>
      <dgm:spPr/>
    </dgm:pt>
    <dgm:pt modelId="{98D7602E-06DF-4791-B8B9-487B818B8587}" type="pres">
      <dgm:prSet presAssocID="{0ABF590D-44C4-4850-8565-BA363C38743B}" presName="parentLeftMargin" presStyleLbl="node1" presStyleIdx="0" presStyleCnt="4"/>
      <dgm:spPr/>
      <dgm:t>
        <a:bodyPr/>
        <a:lstStyle/>
        <a:p>
          <a:endParaRPr lang="uk-UA"/>
        </a:p>
      </dgm:t>
    </dgm:pt>
    <dgm:pt modelId="{57E14B10-EC4B-4E49-98B6-A49DECB3D9BB}" type="pres">
      <dgm:prSet presAssocID="{0ABF590D-44C4-4850-8565-BA363C38743B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9860F25-A027-4FBC-96D7-9DE7C8969645}" type="pres">
      <dgm:prSet presAssocID="{0ABF590D-44C4-4850-8565-BA363C38743B}" presName="negativeSpace" presStyleCnt="0"/>
      <dgm:spPr/>
    </dgm:pt>
    <dgm:pt modelId="{850950E3-70F8-4278-823C-9D065DB38AF9}" type="pres">
      <dgm:prSet presAssocID="{0ABF590D-44C4-4850-8565-BA363C38743B}" presName="childText" presStyleLbl="conFgAcc1" presStyleIdx="0" presStyleCnt="4">
        <dgm:presLayoutVars>
          <dgm:bulletEnabled val="1"/>
        </dgm:presLayoutVars>
      </dgm:prSet>
      <dgm:spPr/>
    </dgm:pt>
    <dgm:pt modelId="{F105B4D6-F766-4CA7-B98A-1FBD150C26E4}" type="pres">
      <dgm:prSet presAssocID="{391109E4-550B-414D-BF33-740C625E5081}" presName="spaceBetweenRectangles" presStyleCnt="0"/>
      <dgm:spPr/>
    </dgm:pt>
    <dgm:pt modelId="{1CCECEEA-28CB-4552-B637-C246DA339EED}" type="pres">
      <dgm:prSet presAssocID="{62B6D447-8A7B-4109-B252-78430876410B}" presName="parentLin" presStyleCnt="0"/>
      <dgm:spPr/>
    </dgm:pt>
    <dgm:pt modelId="{F70D4A63-ACD1-4452-8770-46ED6C9C6AA2}" type="pres">
      <dgm:prSet presAssocID="{62B6D447-8A7B-4109-B252-78430876410B}" presName="parentLeftMargin" presStyleLbl="node1" presStyleIdx="0" presStyleCnt="4"/>
      <dgm:spPr/>
      <dgm:t>
        <a:bodyPr/>
        <a:lstStyle/>
        <a:p>
          <a:endParaRPr lang="uk-UA"/>
        </a:p>
      </dgm:t>
    </dgm:pt>
    <dgm:pt modelId="{10122346-1CD5-4316-A86D-022D42E7AD9A}" type="pres">
      <dgm:prSet presAssocID="{62B6D447-8A7B-4109-B252-78430876410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1557293-4C97-4891-A597-47EB7FAB5AA8}" type="pres">
      <dgm:prSet presAssocID="{62B6D447-8A7B-4109-B252-78430876410B}" presName="negativeSpace" presStyleCnt="0"/>
      <dgm:spPr/>
    </dgm:pt>
    <dgm:pt modelId="{01E9878F-A536-4ECF-AA82-2FF186F92A5E}" type="pres">
      <dgm:prSet presAssocID="{62B6D447-8A7B-4109-B252-78430876410B}" presName="childText" presStyleLbl="conFgAcc1" presStyleIdx="1" presStyleCnt="4">
        <dgm:presLayoutVars>
          <dgm:bulletEnabled val="1"/>
        </dgm:presLayoutVars>
      </dgm:prSet>
      <dgm:spPr/>
    </dgm:pt>
    <dgm:pt modelId="{9EDFE218-B3B8-4E08-A040-FDA71A46F58F}" type="pres">
      <dgm:prSet presAssocID="{5A65A1DE-3145-4F70-8634-E797A337D171}" presName="spaceBetweenRectangles" presStyleCnt="0"/>
      <dgm:spPr/>
    </dgm:pt>
    <dgm:pt modelId="{6B82719C-CDF8-4464-9CD1-0A5FC425E0F5}" type="pres">
      <dgm:prSet presAssocID="{B72C0589-74F6-4032-8C26-001204E62957}" presName="parentLin" presStyleCnt="0"/>
      <dgm:spPr/>
    </dgm:pt>
    <dgm:pt modelId="{E8CBBC2A-BE0C-4D0A-80B1-B1420A2C9462}" type="pres">
      <dgm:prSet presAssocID="{B72C0589-74F6-4032-8C26-001204E62957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8B9D0EA9-E5FE-49B8-A10E-E350F2FA7458}" type="pres">
      <dgm:prSet presAssocID="{B72C0589-74F6-4032-8C26-001204E62957}" presName="parentText" presStyleLbl="node1" presStyleIdx="2" presStyleCnt="4" custLinFactNeighborX="12500" custLinFactNeighborY="593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E87A55-394F-4001-AABB-F19BA5BB5256}" type="pres">
      <dgm:prSet presAssocID="{B72C0589-74F6-4032-8C26-001204E62957}" presName="negativeSpace" presStyleCnt="0"/>
      <dgm:spPr/>
    </dgm:pt>
    <dgm:pt modelId="{48028627-0192-47A8-9400-F6A118B6805F}" type="pres">
      <dgm:prSet presAssocID="{B72C0589-74F6-4032-8C26-001204E62957}" presName="childText" presStyleLbl="conFgAcc1" presStyleIdx="2" presStyleCnt="4">
        <dgm:presLayoutVars>
          <dgm:bulletEnabled val="1"/>
        </dgm:presLayoutVars>
      </dgm:prSet>
      <dgm:spPr/>
    </dgm:pt>
    <dgm:pt modelId="{EB3A36C2-A944-45AC-89C9-50D4C91F4C02}" type="pres">
      <dgm:prSet presAssocID="{9A7BD6BF-0021-4DFF-BBEF-BFBE6A474F8A}" presName="spaceBetweenRectangles" presStyleCnt="0"/>
      <dgm:spPr/>
    </dgm:pt>
    <dgm:pt modelId="{D4056A0B-1863-4157-875F-B1DA8D78CFE2}" type="pres">
      <dgm:prSet presAssocID="{8BB8D39A-4A97-4BB2-8E0A-822E1AD1B678}" presName="parentLin" presStyleCnt="0"/>
      <dgm:spPr/>
    </dgm:pt>
    <dgm:pt modelId="{687E7F21-7495-4C99-B988-BAEE7F4C610A}" type="pres">
      <dgm:prSet presAssocID="{8BB8D39A-4A97-4BB2-8E0A-822E1AD1B678}" presName="parentLeftMargin" presStyleLbl="node1" presStyleIdx="2" presStyleCnt="4"/>
      <dgm:spPr/>
      <dgm:t>
        <a:bodyPr/>
        <a:lstStyle/>
        <a:p>
          <a:endParaRPr lang="uk-UA"/>
        </a:p>
      </dgm:t>
    </dgm:pt>
    <dgm:pt modelId="{9AC33E5A-9C26-4D34-9DF2-47AC04D0DAF2}" type="pres">
      <dgm:prSet presAssocID="{8BB8D39A-4A97-4BB2-8E0A-822E1AD1B678}" presName="parentText" presStyleLbl="node1" presStyleIdx="3" presStyleCnt="4" custLinFactNeighborX="-2083" custLinFactNeighborY="-13351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984E16D-1575-4B5B-9D5F-7F94DFF5E5AE}" type="pres">
      <dgm:prSet presAssocID="{8BB8D39A-4A97-4BB2-8E0A-822E1AD1B678}" presName="negativeSpace" presStyleCnt="0"/>
      <dgm:spPr/>
    </dgm:pt>
    <dgm:pt modelId="{34F50DAC-FCA6-4CBC-BE94-FB307097DA9F}" type="pres">
      <dgm:prSet presAssocID="{8BB8D39A-4A97-4BB2-8E0A-822E1AD1B678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4635F195-5A0D-476C-BD0D-C73AC9BE07DB}" type="presOf" srcId="{0ABF590D-44C4-4850-8565-BA363C38743B}" destId="{98D7602E-06DF-4791-B8B9-487B818B8587}" srcOrd="0" destOrd="0" presId="urn:microsoft.com/office/officeart/2005/8/layout/list1"/>
    <dgm:cxn modelId="{3A2FA9C6-B606-4006-A991-F266C0B7AEF2}" type="presOf" srcId="{B72C0589-74F6-4032-8C26-001204E62957}" destId="{E8CBBC2A-BE0C-4D0A-80B1-B1420A2C9462}" srcOrd="0" destOrd="0" presId="urn:microsoft.com/office/officeart/2005/8/layout/list1"/>
    <dgm:cxn modelId="{714F7AB3-E4CD-433F-B0AE-E24313137301}" type="presOf" srcId="{AC6FD1FB-751A-4B6F-9A7A-969294247E88}" destId="{EEE1845A-2209-49BB-8E16-7B7C4E974D61}" srcOrd="0" destOrd="0" presId="urn:microsoft.com/office/officeart/2005/8/layout/list1"/>
    <dgm:cxn modelId="{F8245ABF-8598-4547-BC7C-753D7ECFBAB9}" srcId="{AC6FD1FB-751A-4B6F-9A7A-969294247E88}" destId="{0ABF590D-44C4-4850-8565-BA363C38743B}" srcOrd="0" destOrd="0" parTransId="{0ACF0B0B-3B26-45F3-BCC2-F448603312CB}" sibTransId="{391109E4-550B-414D-BF33-740C625E5081}"/>
    <dgm:cxn modelId="{F7996B38-E6BE-4602-97A9-B5327B89A69B}" type="presOf" srcId="{8BB8D39A-4A97-4BB2-8E0A-822E1AD1B678}" destId="{687E7F21-7495-4C99-B988-BAEE7F4C610A}" srcOrd="0" destOrd="0" presId="urn:microsoft.com/office/officeart/2005/8/layout/list1"/>
    <dgm:cxn modelId="{DCA1FB73-8A0E-4DF6-90DB-C67E962FE3D0}" type="presOf" srcId="{62B6D447-8A7B-4109-B252-78430876410B}" destId="{10122346-1CD5-4316-A86D-022D42E7AD9A}" srcOrd="1" destOrd="0" presId="urn:microsoft.com/office/officeart/2005/8/layout/list1"/>
    <dgm:cxn modelId="{86BC1BA0-627A-46A7-88DA-F0069804A6AF}" type="presOf" srcId="{0ABF590D-44C4-4850-8565-BA363C38743B}" destId="{57E14B10-EC4B-4E49-98B6-A49DECB3D9BB}" srcOrd="1" destOrd="0" presId="urn:microsoft.com/office/officeart/2005/8/layout/list1"/>
    <dgm:cxn modelId="{871AC9D4-F0E9-49C0-BFAC-A4F295A78460}" type="presOf" srcId="{62B6D447-8A7B-4109-B252-78430876410B}" destId="{F70D4A63-ACD1-4452-8770-46ED6C9C6AA2}" srcOrd="0" destOrd="0" presId="urn:microsoft.com/office/officeart/2005/8/layout/list1"/>
    <dgm:cxn modelId="{0BC74C60-D9FE-4896-A5C6-EF4898F2B4D5}" type="presOf" srcId="{8BB8D39A-4A97-4BB2-8E0A-822E1AD1B678}" destId="{9AC33E5A-9C26-4D34-9DF2-47AC04D0DAF2}" srcOrd="1" destOrd="0" presId="urn:microsoft.com/office/officeart/2005/8/layout/list1"/>
    <dgm:cxn modelId="{FD1877AE-1641-48DE-98D2-F6226870462C}" type="presOf" srcId="{B72C0589-74F6-4032-8C26-001204E62957}" destId="{8B9D0EA9-E5FE-49B8-A10E-E350F2FA7458}" srcOrd="1" destOrd="0" presId="urn:microsoft.com/office/officeart/2005/8/layout/list1"/>
    <dgm:cxn modelId="{E9542C96-9C66-49BF-88C9-DE8A5F6DD713}" srcId="{AC6FD1FB-751A-4B6F-9A7A-969294247E88}" destId="{8BB8D39A-4A97-4BB2-8E0A-822E1AD1B678}" srcOrd="3" destOrd="0" parTransId="{3154BC87-A9DF-46CC-AC3F-4EC56D5001F8}" sibTransId="{1BAE6786-F3D8-4D69-A551-18ADD1CDC593}"/>
    <dgm:cxn modelId="{C6D0C0A2-37FE-4161-A267-8225EAA597D2}" srcId="{AC6FD1FB-751A-4B6F-9A7A-969294247E88}" destId="{62B6D447-8A7B-4109-B252-78430876410B}" srcOrd="1" destOrd="0" parTransId="{7702858E-594C-4E52-834D-4C4B99EA72F9}" sibTransId="{5A65A1DE-3145-4F70-8634-E797A337D171}"/>
    <dgm:cxn modelId="{D2AC52B9-FBD7-46D2-AB6B-DEA78FC02E26}" srcId="{AC6FD1FB-751A-4B6F-9A7A-969294247E88}" destId="{B72C0589-74F6-4032-8C26-001204E62957}" srcOrd="2" destOrd="0" parTransId="{A9C552FE-59D7-426B-8B7F-F3384F259586}" sibTransId="{9A7BD6BF-0021-4DFF-BBEF-BFBE6A474F8A}"/>
    <dgm:cxn modelId="{78BE3D36-F1D1-44AF-B183-CF5D95018880}" type="presParOf" srcId="{EEE1845A-2209-49BB-8E16-7B7C4E974D61}" destId="{ED50A987-BD68-4C95-93EA-3D2409A4FC05}" srcOrd="0" destOrd="0" presId="urn:microsoft.com/office/officeart/2005/8/layout/list1"/>
    <dgm:cxn modelId="{497693B3-D07C-47A7-8CF0-F65499E9D074}" type="presParOf" srcId="{ED50A987-BD68-4C95-93EA-3D2409A4FC05}" destId="{98D7602E-06DF-4791-B8B9-487B818B8587}" srcOrd="0" destOrd="0" presId="urn:microsoft.com/office/officeart/2005/8/layout/list1"/>
    <dgm:cxn modelId="{65969DD2-9116-4BFA-855B-FB5285A00055}" type="presParOf" srcId="{ED50A987-BD68-4C95-93EA-3D2409A4FC05}" destId="{57E14B10-EC4B-4E49-98B6-A49DECB3D9BB}" srcOrd="1" destOrd="0" presId="urn:microsoft.com/office/officeart/2005/8/layout/list1"/>
    <dgm:cxn modelId="{95002B6F-7519-417F-BB31-F74B16F390EA}" type="presParOf" srcId="{EEE1845A-2209-49BB-8E16-7B7C4E974D61}" destId="{59860F25-A027-4FBC-96D7-9DE7C8969645}" srcOrd="1" destOrd="0" presId="urn:microsoft.com/office/officeart/2005/8/layout/list1"/>
    <dgm:cxn modelId="{6AF008E9-23D7-443A-8AB8-6DC5E4EF813D}" type="presParOf" srcId="{EEE1845A-2209-49BB-8E16-7B7C4E974D61}" destId="{850950E3-70F8-4278-823C-9D065DB38AF9}" srcOrd="2" destOrd="0" presId="urn:microsoft.com/office/officeart/2005/8/layout/list1"/>
    <dgm:cxn modelId="{D10ED7C3-EE52-44F4-8CF3-959E22163C7C}" type="presParOf" srcId="{EEE1845A-2209-49BB-8E16-7B7C4E974D61}" destId="{F105B4D6-F766-4CA7-B98A-1FBD150C26E4}" srcOrd="3" destOrd="0" presId="urn:microsoft.com/office/officeart/2005/8/layout/list1"/>
    <dgm:cxn modelId="{FC606CA6-1FAD-4C4A-B4A1-4035AA317A75}" type="presParOf" srcId="{EEE1845A-2209-49BB-8E16-7B7C4E974D61}" destId="{1CCECEEA-28CB-4552-B637-C246DA339EED}" srcOrd="4" destOrd="0" presId="urn:microsoft.com/office/officeart/2005/8/layout/list1"/>
    <dgm:cxn modelId="{20AC777F-A185-47BD-B056-D16F1DAA6110}" type="presParOf" srcId="{1CCECEEA-28CB-4552-B637-C246DA339EED}" destId="{F70D4A63-ACD1-4452-8770-46ED6C9C6AA2}" srcOrd="0" destOrd="0" presId="urn:microsoft.com/office/officeart/2005/8/layout/list1"/>
    <dgm:cxn modelId="{34784FC4-92A6-43A6-B3AB-36AF1519CD52}" type="presParOf" srcId="{1CCECEEA-28CB-4552-B637-C246DA339EED}" destId="{10122346-1CD5-4316-A86D-022D42E7AD9A}" srcOrd="1" destOrd="0" presId="urn:microsoft.com/office/officeart/2005/8/layout/list1"/>
    <dgm:cxn modelId="{327AB742-94BF-4F54-AD17-D92019FDBD70}" type="presParOf" srcId="{EEE1845A-2209-49BB-8E16-7B7C4E974D61}" destId="{41557293-4C97-4891-A597-47EB7FAB5AA8}" srcOrd="5" destOrd="0" presId="urn:microsoft.com/office/officeart/2005/8/layout/list1"/>
    <dgm:cxn modelId="{52D0F2C5-4EF1-46B3-AD51-B77BFA6BD04E}" type="presParOf" srcId="{EEE1845A-2209-49BB-8E16-7B7C4E974D61}" destId="{01E9878F-A536-4ECF-AA82-2FF186F92A5E}" srcOrd="6" destOrd="0" presId="urn:microsoft.com/office/officeart/2005/8/layout/list1"/>
    <dgm:cxn modelId="{C2958C79-5D1D-4B78-902A-36BAAF71D08A}" type="presParOf" srcId="{EEE1845A-2209-49BB-8E16-7B7C4E974D61}" destId="{9EDFE218-B3B8-4E08-A040-FDA71A46F58F}" srcOrd="7" destOrd="0" presId="urn:microsoft.com/office/officeart/2005/8/layout/list1"/>
    <dgm:cxn modelId="{FF606632-DF06-45A4-9F1B-8D6E886114F8}" type="presParOf" srcId="{EEE1845A-2209-49BB-8E16-7B7C4E974D61}" destId="{6B82719C-CDF8-4464-9CD1-0A5FC425E0F5}" srcOrd="8" destOrd="0" presId="urn:microsoft.com/office/officeart/2005/8/layout/list1"/>
    <dgm:cxn modelId="{E4DB3D55-2428-451B-B37C-3BB9BA7C2C05}" type="presParOf" srcId="{6B82719C-CDF8-4464-9CD1-0A5FC425E0F5}" destId="{E8CBBC2A-BE0C-4D0A-80B1-B1420A2C9462}" srcOrd="0" destOrd="0" presId="urn:microsoft.com/office/officeart/2005/8/layout/list1"/>
    <dgm:cxn modelId="{B4F0D64E-2BE9-44B3-B213-D29BCFD9721A}" type="presParOf" srcId="{6B82719C-CDF8-4464-9CD1-0A5FC425E0F5}" destId="{8B9D0EA9-E5FE-49B8-A10E-E350F2FA7458}" srcOrd="1" destOrd="0" presId="urn:microsoft.com/office/officeart/2005/8/layout/list1"/>
    <dgm:cxn modelId="{3C0C1A80-962A-4F8C-907C-FF0B732A186C}" type="presParOf" srcId="{EEE1845A-2209-49BB-8E16-7B7C4E974D61}" destId="{C0E87A55-394F-4001-AABB-F19BA5BB5256}" srcOrd="9" destOrd="0" presId="urn:microsoft.com/office/officeart/2005/8/layout/list1"/>
    <dgm:cxn modelId="{F9B85E69-FF6A-43A9-9DCD-51D1501863D1}" type="presParOf" srcId="{EEE1845A-2209-49BB-8E16-7B7C4E974D61}" destId="{48028627-0192-47A8-9400-F6A118B6805F}" srcOrd="10" destOrd="0" presId="urn:microsoft.com/office/officeart/2005/8/layout/list1"/>
    <dgm:cxn modelId="{E3AC8462-B52C-4F51-8E9F-F09F074F8F37}" type="presParOf" srcId="{EEE1845A-2209-49BB-8E16-7B7C4E974D61}" destId="{EB3A36C2-A944-45AC-89C9-50D4C91F4C02}" srcOrd="11" destOrd="0" presId="urn:microsoft.com/office/officeart/2005/8/layout/list1"/>
    <dgm:cxn modelId="{18D5C0D6-BA87-4FC4-BDDD-11B79AA584A5}" type="presParOf" srcId="{EEE1845A-2209-49BB-8E16-7B7C4E974D61}" destId="{D4056A0B-1863-4157-875F-B1DA8D78CFE2}" srcOrd="12" destOrd="0" presId="urn:microsoft.com/office/officeart/2005/8/layout/list1"/>
    <dgm:cxn modelId="{493CE3CC-13EF-40EA-B164-8F91E99C9170}" type="presParOf" srcId="{D4056A0B-1863-4157-875F-B1DA8D78CFE2}" destId="{687E7F21-7495-4C99-B988-BAEE7F4C610A}" srcOrd="0" destOrd="0" presId="urn:microsoft.com/office/officeart/2005/8/layout/list1"/>
    <dgm:cxn modelId="{E887AC1B-6413-44A2-B0F3-523766F9DA87}" type="presParOf" srcId="{D4056A0B-1863-4157-875F-B1DA8D78CFE2}" destId="{9AC33E5A-9C26-4D34-9DF2-47AC04D0DAF2}" srcOrd="1" destOrd="0" presId="urn:microsoft.com/office/officeart/2005/8/layout/list1"/>
    <dgm:cxn modelId="{4C665F56-60FF-4F7B-BA6F-4817F61FBB7D}" type="presParOf" srcId="{EEE1845A-2209-49BB-8E16-7B7C4E974D61}" destId="{B984E16D-1575-4B5B-9D5F-7F94DFF5E5AE}" srcOrd="13" destOrd="0" presId="urn:microsoft.com/office/officeart/2005/8/layout/list1"/>
    <dgm:cxn modelId="{AB250921-9923-49AB-904B-8CC5BBC364B0}" type="presParOf" srcId="{EEE1845A-2209-49BB-8E16-7B7C4E974D61}" destId="{34F50DAC-FCA6-4CBC-BE94-FB307097DA9F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CDC4EF7E-37B3-4A43-9362-806755C26067}" type="doc">
      <dgm:prSet loTypeId="urn:microsoft.com/office/officeart/2005/8/layout/vList6" loCatId="list" qsTypeId="urn:microsoft.com/office/officeart/2005/8/quickstyle/3d1" qsCatId="3D" csTypeId="urn:microsoft.com/office/officeart/2005/8/colors/accent1_5" csCatId="accent1" phldr="1"/>
      <dgm:spPr/>
      <dgm:t>
        <a:bodyPr/>
        <a:lstStyle/>
        <a:p>
          <a:endParaRPr lang="uk-UA"/>
        </a:p>
      </dgm:t>
    </dgm:pt>
    <dgm:pt modelId="{C1E6DADB-1A20-42D3-94C9-8760491A30E5}">
      <dgm:prSet phldrT="[Текст]"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Трьом</a:t>
          </a:r>
          <a:r>
            <a:rPr lang="uk-UA" dirty="0" smtClean="0"/>
            <a:t>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педагогічним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працівникам</a:t>
          </a:r>
          <a:endParaRPr lang="uk-UA" dirty="0"/>
        </a:p>
      </dgm:t>
    </dgm:pt>
    <dgm:pt modelId="{D8E4B01B-20B4-4695-BFDB-ED3D556D2D56}" type="parTrans" cxnId="{B35B499B-7B98-4A48-BB17-D545CAAE20E2}">
      <dgm:prSet/>
      <dgm:spPr/>
      <dgm:t>
        <a:bodyPr/>
        <a:lstStyle/>
        <a:p>
          <a:endParaRPr lang="uk-UA"/>
        </a:p>
      </dgm:t>
    </dgm:pt>
    <dgm:pt modelId="{2DA0F515-0CCB-4D76-89CE-D8C2341AF48C}" type="sibTrans" cxnId="{B35B499B-7B98-4A48-BB17-D545CAAE20E2}">
      <dgm:prSet/>
      <dgm:spPr/>
      <dgm:t>
        <a:bodyPr/>
        <a:lstStyle/>
        <a:p>
          <a:endParaRPr lang="uk-UA"/>
        </a:p>
      </dgm:t>
    </dgm:pt>
    <dgm:pt modelId="{7952027C-8069-4186-AA9E-2467F268BDB4}">
      <dgm:prSet phldrT="[Текст]" custT="1"/>
      <dgm:spPr/>
      <dgm:t>
        <a:bodyPr/>
        <a:lstStyle/>
        <a:p>
          <a:r>
            <a:rPr lang="uk-UA" sz="2000" dirty="0" smtClean="0"/>
            <a:t>підтверджено </a:t>
          </a:r>
          <a:r>
            <a:rPr lang="uk-UA" sz="2000" b="0" dirty="0" smtClean="0"/>
            <a:t>кваліфікаційну</a:t>
          </a:r>
          <a:r>
            <a:rPr lang="uk-UA" sz="2000" dirty="0" smtClean="0"/>
            <a:t> категорію «спеціаліст вищої категорії» </a:t>
          </a:r>
          <a:endParaRPr lang="uk-UA" sz="2000" dirty="0"/>
        </a:p>
      </dgm:t>
    </dgm:pt>
    <dgm:pt modelId="{52842D5C-966E-4F68-98D4-FCD71F7D1C13}" type="parTrans" cxnId="{918E76C7-01FD-49C0-BD2A-8283B0CB5297}">
      <dgm:prSet/>
      <dgm:spPr/>
      <dgm:t>
        <a:bodyPr/>
        <a:lstStyle/>
        <a:p>
          <a:endParaRPr lang="uk-UA"/>
        </a:p>
      </dgm:t>
    </dgm:pt>
    <dgm:pt modelId="{87E5B624-D4EA-498D-B8A2-8AA378E231AD}" type="sibTrans" cxnId="{918E76C7-01FD-49C0-BD2A-8283B0CB5297}">
      <dgm:prSet/>
      <dgm:spPr/>
      <dgm:t>
        <a:bodyPr/>
        <a:lstStyle/>
        <a:p>
          <a:endParaRPr lang="uk-UA"/>
        </a:p>
      </dgm:t>
    </dgm:pt>
    <dgm:pt modelId="{3A271652-27B5-4801-82C2-5B60D0E12EB3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Одному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педагогічному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працівникові</a:t>
          </a:r>
          <a:endParaRPr lang="uk-UA" dirty="0"/>
        </a:p>
      </dgm:t>
    </dgm:pt>
    <dgm:pt modelId="{99B3F563-20BE-46B8-A435-BB0779AC0845}" type="parTrans" cxnId="{583DEB97-B019-40BD-8330-EA2E1B0AA5D4}">
      <dgm:prSet/>
      <dgm:spPr/>
      <dgm:t>
        <a:bodyPr/>
        <a:lstStyle/>
        <a:p>
          <a:endParaRPr lang="uk-UA"/>
        </a:p>
      </dgm:t>
    </dgm:pt>
    <dgm:pt modelId="{66FD680F-6C4C-499E-9C77-A93779FAC71C}" type="sibTrans" cxnId="{583DEB97-B019-40BD-8330-EA2E1B0AA5D4}">
      <dgm:prSet/>
      <dgm:spPr/>
      <dgm:t>
        <a:bodyPr/>
        <a:lstStyle/>
        <a:p>
          <a:endParaRPr lang="uk-UA"/>
        </a:p>
      </dgm:t>
    </dgm:pt>
    <dgm:pt modelId="{A7DD4C05-10E9-40E2-8BE2-EA17A078FB60}">
      <dgm:prSet phldrT="[Текст]"/>
      <dgm:spPr/>
      <dgm:t>
        <a:bodyPr/>
        <a:lstStyle/>
        <a:p>
          <a:r>
            <a:rPr lang="uk-UA" dirty="0" smtClean="0"/>
            <a:t>присвоєно кваліфікаційну категорію «спеціаліст вищої категорії» </a:t>
          </a:r>
          <a:endParaRPr lang="uk-UA" dirty="0"/>
        </a:p>
      </dgm:t>
    </dgm:pt>
    <dgm:pt modelId="{15AE65C8-0108-4C7B-A270-3876CBEB1477}" type="parTrans" cxnId="{6AB30F3A-35E6-4E5E-92F7-623082791D79}">
      <dgm:prSet/>
      <dgm:spPr/>
      <dgm:t>
        <a:bodyPr/>
        <a:lstStyle/>
        <a:p>
          <a:endParaRPr lang="uk-UA"/>
        </a:p>
      </dgm:t>
    </dgm:pt>
    <dgm:pt modelId="{2647C26E-3E2C-435B-9A3E-7C2006085AEC}" type="sibTrans" cxnId="{6AB30F3A-35E6-4E5E-92F7-623082791D79}">
      <dgm:prSet/>
      <dgm:spPr/>
      <dgm:t>
        <a:bodyPr/>
        <a:lstStyle/>
        <a:p>
          <a:endParaRPr lang="uk-UA"/>
        </a:p>
      </dgm:t>
    </dgm:pt>
    <dgm:pt modelId="{79655C4F-1A44-4491-B7AC-D4907CC7011C}">
      <dgm:prSet/>
      <dgm:spPr/>
      <dgm:t>
        <a:bodyPr/>
        <a:lstStyle/>
        <a:p>
          <a:r>
            <a:rPr lang="uk-UA" dirty="0" smtClean="0"/>
            <a:t>11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педагогічним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працівникам</a:t>
          </a:r>
          <a:endParaRPr lang="ru-RU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E67EAE-A7E8-4657-87BE-AB0985185551}" type="parTrans" cxnId="{F49A806A-83C0-4EB4-A6EB-1CDF23C9B5FD}">
      <dgm:prSet/>
      <dgm:spPr/>
      <dgm:t>
        <a:bodyPr/>
        <a:lstStyle/>
        <a:p>
          <a:endParaRPr lang="uk-UA"/>
        </a:p>
      </dgm:t>
    </dgm:pt>
    <dgm:pt modelId="{A3151CBD-CD97-4382-870C-56D2C88F6CF0}" type="sibTrans" cxnId="{F49A806A-83C0-4EB4-A6EB-1CDF23C9B5FD}">
      <dgm:prSet/>
      <dgm:spPr/>
      <dgm:t>
        <a:bodyPr/>
        <a:lstStyle/>
        <a:p>
          <a:endParaRPr lang="uk-UA"/>
        </a:p>
      </dgm:t>
    </dgm:pt>
    <dgm:pt modelId="{5D3B2C3B-FB22-4B1D-8146-4F489B04F988}">
      <dgm:prSet/>
      <dgm:spPr/>
      <dgm:t>
        <a:bodyPr/>
        <a:lstStyle/>
        <a:p>
          <a:r>
            <a:rPr lang="uk-UA" dirty="0" smtClean="0"/>
            <a:t>присвоєно другу кваліфікаційну категорію</a:t>
          </a:r>
          <a:endParaRPr lang="uk-UA" dirty="0"/>
        </a:p>
      </dgm:t>
    </dgm:pt>
    <dgm:pt modelId="{3140E2B0-F0FA-4ABE-835B-5D8318EAB65D}" type="parTrans" cxnId="{959835DC-1228-47E7-BFF0-99FA9CCF5E7F}">
      <dgm:prSet/>
      <dgm:spPr/>
      <dgm:t>
        <a:bodyPr/>
        <a:lstStyle/>
        <a:p>
          <a:endParaRPr lang="ru-RU"/>
        </a:p>
      </dgm:t>
    </dgm:pt>
    <dgm:pt modelId="{B0000F04-E504-4730-B9C4-39DE11669B5C}" type="sibTrans" cxnId="{959835DC-1228-47E7-BFF0-99FA9CCF5E7F}">
      <dgm:prSet/>
      <dgm:spPr/>
      <dgm:t>
        <a:bodyPr/>
        <a:lstStyle/>
        <a:p>
          <a:endParaRPr lang="ru-RU"/>
        </a:p>
      </dgm:t>
    </dgm:pt>
    <dgm:pt modelId="{F3BF5B9F-2B75-44FC-A9A2-A485884DA5F2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Одному</a:t>
          </a:r>
          <a:r>
            <a:rPr lang="uk-UA" dirty="0" smtClean="0"/>
            <a:t>педагогічному працівникові</a:t>
          </a:r>
          <a:endParaRPr lang="uk-UA" dirty="0"/>
        </a:p>
      </dgm:t>
    </dgm:pt>
    <dgm:pt modelId="{CDFB2501-3EEE-46DA-B28F-0C96C855A176}" type="sibTrans" cxnId="{E5DFFC90-D1F9-46BD-B611-BDA401B1641E}">
      <dgm:prSet/>
      <dgm:spPr/>
      <dgm:t>
        <a:bodyPr/>
        <a:lstStyle/>
        <a:p>
          <a:endParaRPr lang="uk-UA"/>
        </a:p>
      </dgm:t>
    </dgm:pt>
    <dgm:pt modelId="{911B4D3C-78DD-4247-BFA7-6A6698E19680}" type="parTrans" cxnId="{E5DFFC90-D1F9-46BD-B611-BDA401B1641E}">
      <dgm:prSet/>
      <dgm:spPr/>
      <dgm:t>
        <a:bodyPr/>
        <a:lstStyle/>
        <a:p>
          <a:endParaRPr lang="uk-UA"/>
        </a:p>
      </dgm:t>
    </dgm:pt>
    <dgm:pt modelId="{E2CFDF5B-9589-4A9A-8182-BE2AE6C4C49A}">
      <dgm:prSet/>
      <dgm:spPr/>
      <dgm:t>
        <a:bodyPr/>
        <a:lstStyle/>
        <a:p>
          <a:r>
            <a:rPr lang="uk-UA" dirty="0" smtClean="0"/>
            <a:t>присвоєно звання «старший вчитель»</a:t>
          </a:r>
          <a:endParaRPr lang="ru-RU" dirty="0"/>
        </a:p>
      </dgm:t>
    </dgm:pt>
    <dgm:pt modelId="{11B6DEAF-03B0-44CE-98D2-A63E910C46CC}" type="parTrans" cxnId="{B020CF1E-482F-4C72-8F53-AC03FF4ED444}">
      <dgm:prSet/>
      <dgm:spPr/>
      <dgm:t>
        <a:bodyPr/>
        <a:lstStyle/>
        <a:p>
          <a:endParaRPr lang="ru-RU"/>
        </a:p>
      </dgm:t>
    </dgm:pt>
    <dgm:pt modelId="{79EF57E7-2313-4986-85E7-7147772CD860}" type="sibTrans" cxnId="{B020CF1E-482F-4C72-8F53-AC03FF4ED444}">
      <dgm:prSet/>
      <dgm:spPr/>
      <dgm:t>
        <a:bodyPr/>
        <a:lstStyle/>
        <a:p>
          <a:endParaRPr lang="ru-RU"/>
        </a:p>
      </dgm:t>
    </dgm:pt>
    <dgm:pt modelId="{4A99BE21-24F2-4D12-B464-52E06A282C1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Одному 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педагогічному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працівникові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4FEC0D13-180D-4E48-A9E8-307E9D218821}" type="parTrans" cxnId="{AD81564C-664F-4633-933A-71F0ADE3F7C3}">
      <dgm:prSet/>
      <dgm:spPr/>
      <dgm:t>
        <a:bodyPr/>
        <a:lstStyle/>
        <a:p>
          <a:endParaRPr lang="ru-RU"/>
        </a:p>
      </dgm:t>
    </dgm:pt>
    <dgm:pt modelId="{4F239509-2B35-4D4D-9446-09B50C9E2F44}" type="sibTrans" cxnId="{AD81564C-664F-4633-933A-71F0ADE3F7C3}">
      <dgm:prSet/>
      <dgm:spPr/>
      <dgm:t>
        <a:bodyPr/>
        <a:lstStyle/>
        <a:p>
          <a:endParaRPr lang="ru-RU"/>
        </a:p>
      </dgm:t>
    </dgm:pt>
    <dgm:pt modelId="{5127E5D0-EED6-4AA0-B009-02E40E9DC6B1}">
      <dgm:prSet/>
      <dgm:spPr/>
      <dgm:t>
        <a:bodyPr/>
        <a:lstStyle/>
        <a:p>
          <a:r>
            <a:rPr lang="uk-UA" dirty="0" smtClean="0"/>
            <a:t>продовжено термін дії попередньої атестації на 1 рік.</a:t>
          </a:r>
          <a:endParaRPr lang="ru-RU" dirty="0"/>
        </a:p>
      </dgm:t>
    </dgm:pt>
    <dgm:pt modelId="{5DF2800E-E26E-4807-A203-923EA05B28CC}" type="parTrans" cxnId="{BC5E4DEB-D343-42FC-A83D-877EED54766A}">
      <dgm:prSet/>
      <dgm:spPr/>
      <dgm:t>
        <a:bodyPr/>
        <a:lstStyle/>
        <a:p>
          <a:endParaRPr lang="ru-RU"/>
        </a:p>
      </dgm:t>
    </dgm:pt>
    <dgm:pt modelId="{0D8FF5B6-EE83-4E6E-A900-0260DBEABF9A}" type="sibTrans" cxnId="{BC5E4DEB-D343-42FC-A83D-877EED54766A}">
      <dgm:prSet/>
      <dgm:spPr/>
      <dgm:t>
        <a:bodyPr/>
        <a:lstStyle/>
        <a:p>
          <a:endParaRPr lang="ru-RU"/>
        </a:p>
      </dgm:t>
    </dgm:pt>
    <dgm:pt modelId="{3DE89C80-9943-407B-A9E5-237CEC9E67C9}" type="pres">
      <dgm:prSet presAssocID="{CDC4EF7E-37B3-4A43-9362-806755C26067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2B236386-87DC-46CE-A5D3-8D2BD71FBB1A}" type="pres">
      <dgm:prSet presAssocID="{C1E6DADB-1A20-42D3-94C9-8760491A30E5}" presName="linNode" presStyleCnt="0"/>
      <dgm:spPr/>
      <dgm:t>
        <a:bodyPr/>
        <a:lstStyle/>
        <a:p>
          <a:endParaRPr lang="ru-RU"/>
        </a:p>
      </dgm:t>
    </dgm:pt>
    <dgm:pt modelId="{FC6A09B6-5EC9-4015-BF10-1C85F251BB52}" type="pres">
      <dgm:prSet presAssocID="{C1E6DADB-1A20-42D3-94C9-8760491A30E5}" presName="parent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2E3EE62-6419-44BC-B30A-93CF6388ED8C}" type="pres">
      <dgm:prSet presAssocID="{C1E6DADB-1A20-42D3-94C9-8760491A30E5}" presName="childShp" presStyleLbl="bg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A71058F-1830-41D6-AA7C-3954F7B8560C}" type="pres">
      <dgm:prSet presAssocID="{2DA0F515-0CCB-4D76-89CE-D8C2341AF48C}" presName="spacing" presStyleCnt="0"/>
      <dgm:spPr/>
      <dgm:t>
        <a:bodyPr/>
        <a:lstStyle/>
        <a:p>
          <a:endParaRPr lang="ru-RU"/>
        </a:p>
      </dgm:t>
    </dgm:pt>
    <dgm:pt modelId="{8589CC05-0E7F-4406-B79D-C79609C3E82B}" type="pres">
      <dgm:prSet presAssocID="{3A271652-27B5-4801-82C2-5B60D0E12EB3}" presName="linNode" presStyleCnt="0"/>
      <dgm:spPr/>
      <dgm:t>
        <a:bodyPr/>
        <a:lstStyle/>
        <a:p>
          <a:endParaRPr lang="ru-RU"/>
        </a:p>
      </dgm:t>
    </dgm:pt>
    <dgm:pt modelId="{F9A77C55-6578-4ECA-BBE4-8192B251B222}" type="pres">
      <dgm:prSet presAssocID="{3A271652-27B5-4801-82C2-5B60D0E12EB3}" presName="parent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EF097B7-BA05-488F-BD8D-2697E61058F1}" type="pres">
      <dgm:prSet presAssocID="{3A271652-27B5-4801-82C2-5B60D0E12EB3}" presName="childShp" presStyleLbl="bg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8A9434C-D49C-48ED-BF21-2776D1447A9A}" type="pres">
      <dgm:prSet presAssocID="{66FD680F-6C4C-499E-9C77-A93779FAC71C}" presName="spacing" presStyleCnt="0"/>
      <dgm:spPr/>
      <dgm:t>
        <a:bodyPr/>
        <a:lstStyle/>
        <a:p>
          <a:endParaRPr lang="ru-RU"/>
        </a:p>
      </dgm:t>
    </dgm:pt>
    <dgm:pt modelId="{FBE23452-29C2-450D-9857-4E8CD099A728}" type="pres">
      <dgm:prSet presAssocID="{F3BF5B9F-2B75-44FC-A9A2-A485884DA5F2}" presName="linNode" presStyleCnt="0"/>
      <dgm:spPr/>
      <dgm:t>
        <a:bodyPr/>
        <a:lstStyle/>
        <a:p>
          <a:endParaRPr lang="ru-RU"/>
        </a:p>
      </dgm:t>
    </dgm:pt>
    <dgm:pt modelId="{3A025A03-C0D2-4176-A8AA-7DC1D7D75C91}" type="pres">
      <dgm:prSet presAssocID="{F3BF5B9F-2B75-44FC-A9A2-A485884DA5F2}" presName="parent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D11AB45-7B8C-428F-A568-8D3ADEAE77C9}" type="pres">
      <dgm:prSet presAssocID="{F3BF5B9F-2B75-44FC-A9A2-A485884DA5F2}" presName="childShp" presStyleLbl="bg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5D75DD5-6794-4B8E-BC83-D6D4F2CE39FA}" type="pres">
      <dgm:prSet presAssocID="{CDFB2501-3EEE-46DA-B28F-0C96C855A176}" presName="spacing" presStyleCnt="0"/>
      <dgm:spPr/>
      <dgm:t>
        <a:bodyPr/>
        <a:lstStyle/>
        <a:p>
          <a:endParaRPr lang="ru-RU"/>
        </a:p>
      </dgm:t>
    </dgm:pt>
    <dgm:pt modelId="{0ABA9E5C-DFD2-4E66-BF6F-D440A83FF01D}" type="pres">
      <dgm:prSet presAssocID="{79655C4F-1A44-4491-B7AC-D4907CC7011C}" presName="linNode" presStyleCnt="0"/>
      <dgm:spPr/>
      <dgm:t>
        <a:bodyPr/>
        <a:lstStyle/>
        <a:p>
          <a:endParaRPr lang="ru-RU"/>
        </a:p>
      </dgm:t>
    </dgm:pt>
    <dgm:pt modelId="{02DEA79F-2BBB-4D64-99CD-71A784F38FC8}" type="pres">
      <dgm:prSet presAssocID="{79655C4F-1A44-4491-B7AC-D4907CC7011C}" presName="parent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595C719-8526-45D0-B589-44F7F6A7B3AA}" type="pres">
      <dgm:prSet presAssocID="{79655C4F-1A44-4491-B7AC-D4907CC7011C}" presName="childShp" presStyleLbl="bg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E322C11-52B3-478A-99B2-87C75F1A5AC1}" type="pres">
      <dgm:prSet presAssocID="{A3151CBD-CD97-4382-870C-56D2C88F6CF0}" presName="spacing" presStyleCnt="0"/>
      <dgm:spPr/>
      <dgm:t>
        <a:bodyPr/>
        <a:lstStyle/>
        <a:p>
          <a:endParaRPr lang="ru-RU"/>
        </a:p>
      </dgm:t>
    </dgm:pt>
    <dgm:pt modelId="{49A4823C-EFF4-4C1A-91AC-9D6EACA106B1}" type="pres">
      <dgm:prSet presAssocID="{4A99BE21-24F2-4D12-B464-52E06A282C18}" presName="linNode" presStyleCnt="0"/>
      <dgm:spPr/>
      <dgm:t>
        <a:bodyPr/>
        <a:lstStyle/>
        <a:p>
          <a:endParaRPr lang="ru-RU"/>
        </a:p>
      </dgm:t>
    </dgm:pt>
    <dgm:pt modelId="{DDC80F33-F04F-4B6A-9840-10298E33E821}" type="pres">
      <dgm:prSet presAssocID="{4A99BE21-24F2-4D12-B464-52E06A282C18}" presName="parent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C75919-A5B9-4E0E-A215-7AE4BC85FC7D}" type="pres">
      <dgm:prSet presAssocID="{4A99BE21-24F2-4D12-B464-52E06A282C18}" presName="childShp" presStyleLbl="bg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9835DC-1228-47E7-BFF0-99FA9CCF5E7F}" srcId="{79655C4F-1A44-4491-B7AC-D4907CC7011C}" destId="{5D3B2C3B-FB22-4B1D-8146-4F489B04F988}" srcOrd="0" destOrd="0" parTransId="{3140E2B0-F0FA-4ABE-835B-5D8318EAB65D}" sibTransId="{B0000F04-E504-4730-B9C4-39DE11669B5C}"/>
    <dgm:cxn modelId="{68D4B9B9-50D7-4FB6-8B3E-F2133ED6C110}" type="presOf" srcId="{5D3B2C3B-FB22-4B1D-8146-4F489B04F988}" destId="{5595C719-8526-45D0-B589-44F7F6A7B3AA}" srcOrd="0" destOrd="0" presId="urn:microsoft.com/office/officeart/2005/8/layout/vList6"/>
    <dgm:cxn modelId="{B020CF1E-482F-4C72-8F53-AC03FF4ED444}" srcId="{F3BF5B9F-2B75-44FC-A9A2-A485884DA5F2}" destId="{E2CFDF5B-9589-4A9A-8182-BE2AE6C4C49A}" srcOrd="0" destOrd="0" parTransId="{11B6DEAF-03B0-44CE-98D2-A63E910C46CC}" sibTransId="{79EF57E7-2313-4986-85E7-7147772CD860}"/>
    <dgm:cxn modelId="{F7480578-A87A-4098-84FA-09837C164970}" type="presOf" srcId="{79655C4F-1A44-4491-B7AC-D4907CC7011C}" destId="{02DEA79F-2BBB-4D64-99CD-71A784F38FC8}" srcOrd="0" destOrd="0" presId="urn:microsoft.com/office/officeart/2005/8/layout/vList6"/>
    <dgm:cxn modelId="{88C8FFFE-17BA-4626-B3F3-F6E8274F1BBD}" type="presOf" srcId="{F3BF5B9F-2B75-44FC-A9A2-A485884DA5F2}" destId="{3A025A03-C0D2-4176-A8AA-7DC1D7D75C91}" srcOrd="0" destOrd="0" presId="urn:microsoft.com/office/officeart/2005/8/layout/vList6"/>
    <dgm:cxn modelId="{8DA5EF3A-E94C-4E6D-AD5B-463F8F1F3EB1}" type="presOf" srcId="{A7DD4C05-10E9-40E2-8BE2-EA17A078FB60}" destId="{BEF097B7-BA05-488F-BD8D-2697E61058F1}" srcOrd="0" destOrd="0" presId="urn:microsoft.com/office/officeart/2005/8/layout/vList6"/>
    <dgm:cxn modelId="{5FD5397C-F1E9-49CE-85D1-A19F3B1988D7}" type="presOf" srcId="{7952027C-8069-4186-AA9E-2467F268BDB4}" destId="{22E3EE62-6419-44BC-B30A-93CF6388ED8C}" srcOrd="0" destOrd="0" presId="urn:microsoft.com/office/officeart/2005/8/layout/vList6"/>
    <dgm:cxn modelId="{918E76C7-01FD-49C0-BD2A-8283B0CB5297}" srcId="{C1E6DADB-1A20-42D3-94C9-8760491A30E5}" destId="{7952027C-8069-4186-AA9E-2467F268BDB4}" srcOrd="0" destOrd="0" parTransId="{52842D5C-966E-4F68-98D4-FCD71F7D1C13}" sibTransId="{87E5B624-D4EA-498D-B8A2-8AA378E231AD}"/>
    <dgm:cxn modelId="{B35B499B-7B98-4A48-BB17-D545CAAE20E2}" srcId="{CDC4EF7E-37B3-4A43-9362-806755C26067}" destId="{C1E6DADB-1A20-42D3-94C9-8760491A30E5}" srcOrd="0" destOrd="0" parTransId="{D8E4B01B-20B4-4695-BFDB-ED3D556D2D56}" sibTransId="{2DA0F515-0CCB-4D76-89CE-D8C2341AF48C}"/>
    <dgm:cxn modelId="{F49A806A-83C0-4EB4-A6EB-1CDF23C9B5FD}" srcId="{CDC4EF7E-37B3-4A43-9362-806755C26067}" destId="{79655C4F-1A44-4491-B7AC-D4907CC7011C}" srcOrd="3" destOrd="0" parTransId="{F9E67EAE-A7E8-4657-87BE-AB0985185551}" sibTransId="{A3151CBD-CD97-4382-870C-56D2C88F6CF0}"/>
    <dgm:cxn modelId="{5665ECDC-43A1-498C-A46A-5AC6DD52CB98}" type="presOf" srcId="{5127E5D0-EED6-4AA0-B009-02E40E9DC6B1}" destId="{98C75919-A5B9-4E0E-A215-7AE4BC85FC7D}" srcOrd="0" destOrd="0" presId="urn:microsoft.com/office/officeart/2005/8/layout/vList6"/>
    <dgm:cxn modelId="{AD81564C-664F-4633-933A-71F0ADE3F7C3}" srcId="{CDC4EF7E-37B3-4A43-9362-806755C26067}" destId="{4A99BE21-24F2-4D12-B464-52E06A282C18}" srcOrd="4" destOrd="0" parTransId="{4FEC0D13-180D-4E48-A9E8-307E9D218821}" sibTransId="{4F239509-2B35-4D4D-9446-09B50C9E2F44}"/>
    <dgm:cxn modelId="{6AB30F3A-35E6-4E5E-92F7-623082791D79}" srcId="{3A271652-27B5-4801-82C2-5B60D0E12EB3}" destId="{A7DD4C05-10E9-40E2-8BE2-EA17A078FB60}" srcOrd="0" destOrd="0" parTransId="{15AE65C8-0108-4C7B-A270-3876CBEB1477}" sibTransId="{2647C26E-3E2C-435B-9A3E-7C2006085AEC}"/>
    <dgm:cxn modelId="{BC5E4DEB-D343-42FC-A83D-877EED54766A}" srcId="{4A99BE21-24F2-4D12-B464-52E06A282C18}" destId="{5127E5D0-EED6-4AA0-B009-02E40E9DC6B1}" srcOrd="0" destOrd="0" parTransId="{5DF2800E-E26E-4807-A203-923EA05B28CC}" sibTransId="{0D8FF5B6-EE83-4E6E-A900-0260DBEABF9A}"/>
    <dgm:cxn modelId="{763E2B53-A94D-4AD5-AF28-C73CD87A797F}" type="presOf" srcId="{3A271652-27B5-4801-82C2-5B60D0E12EB3}" destId="{F9A77C55-6578-4ECA-BBE4-8192B251B222}" srcOrd="0" destOrd="0" presId="urn:microsoft.com/office/officeart/2005/8/layout/vList6"/>
    <dgm:cxn modelId="{E5DFFC90-D1F9-46BD-B611-BDA401B1641E}" srcId="{CDC4EF7E-37B3-4A43-9362-806755C26067}" destId="{F3BF5B9F-2B75-44FC-A9A2-A485884DA5F2}" srcOrd="2" destOrd="0" parTransId="{911B4D3C-78DD-4247-BFA7-6A6698E19680}" sibTransId="{CDFB2501-3EEE-46DA-B28F-0C96C855A176}"/>
    <dgm:cxn modelId="{64F8F39F-4376-4379-A7EC-950C537085E6}" type="presOf" srcId="{CDC4EF7E-37B3-4A43-9362-806755C26067}" destId="{3DE89C80-9943-407B-A9E5-237CEC9E67C9}" srcOrd="0" destOrd="0" presId="urn:microsoft.com/office/officeart/2005/8/layout/vList6"/>
    <dgm:cxn modelId="{2163E161-4F1F-450C-BED5-1216B738B0ED}" type="presOf" srcId="{C1E6DADB-1A20-42D3-94C9-8760491A30E5}" destId="{FC6A09B6-5EC9-4015-BF10-1C85F251BB52}" srcOrd="0" destOrd="0" presId="urn:microsoft.com/office/officeart/2005/8/layout/vList6"/>
    <dgm:cxn modelId="{583DEB97-B019-40BD-8330-EA2E1B0AA5D4}" srcId="{CDC4EF7E-37B3-4A43-9362-806755C26067}" destId="{3A271652-27B5-4801-82C2-5B60D0E12EB3}" srcOrd="1" destOrd="0" parTransId="{99B3F563-20BE-46B8-A435-BB0779AC0845}" sibTransId="{66FD680F-6C4C-499E-9C77-A93779FAC71C}"/>
    <dgm:cxn modelId="{4EFB585F-77B5-4B00-BF85-F59C0E6E605E}" type="presOf" srcId="{4A99BE21-24F2-4D12-B464-52E06A282C18}" destId="{DDC80F33-F04F-4B6A-9840-10298E33E821}" srcOrd="0" destOrd="0" presId="urn:microsoft.com/office/officeart/2005/8/layout/vList6"/>
    <dgm:cxn modelId="{D71A7C8F-A441-4B34-93CB-F42C95F998DC}" type="presOf" srcId="{E2CFDF5B-9589-4A9A-8182-BE2AE6C4C49A}" destId="{9D11AB45-7B8C-428F-A568-8D3ADEAE77C9}" srcOrd="0" destOrd="0" presId="urn:microsoft.com/office/officeart/2005/8/layout/vList6"/>
    <dgm:cxn modelId="{37B90E55-72C4-4F82-A6F5-FEB8B11311C6}" type="presParOf" srcId="{3DE89C80-9943-407B-A9E5-237CEC9E67C9}" destId="{2B236386-87DC-46CE-A5D3-8D2BD71FBB1A}" srcOrd="0" destOrd="0" presId="urn:microsoft.com/office/officeart/2005/8/layout/vList6"/>
    <dgm:cxn modelId="{DABF92BD-ACFB-475E-97AE-54ECAF9B0009}" type="presParOf" srcId="{2B236386-87DC-46CE-A5D3-8D2BD71FBB1A}" destId="{FC6A09B6-5EC9-4015-BF10-1C85F251BB52}" srcOrd="0" destOrd="0" presId="urn:microsoft.com/office/officeart/2005/8/layout/vList6"/>
    <dgm:cxn modelId="{B7831192-E5EB-46BB-96F2-3287CA892E9F}" type="presParOf" srcId="{2B236386-87DC-46CE-A5D3-8D2BD71FBB1A}" destId="{22E3EE62-6419-44BC-B30A-93CF6388ED8C}" srcOrd="1" destOrd="0" presId="urn:microsoft.com/office/officeart/2005/8/layout/vList6"/>
    <dgm:cxn modelId="{EF32689C-53BC-412D-B43C-DB2EF33AFF2B}" type="presParOf" srcId="{3DE89C80-9943-407B-A9E5-237CEC9E67C9}" destId="{4A71058F-1830-41D6-AA7C-3954F7B8560C}" srcOrd="1" destOrd="0" presId="urn:microsoft.com/office/officeart/2005/8/layout/vList6"/>
    <dgm:cxn modelId="{7F8B25B7-A9EF-4665-8A6C-F5CD304BD0C4}" type="presParOf" srcId="{3DE89C80-9943-407B-A9E5-237CEC9E67C9}" destId="{8589CC05-0E7F-4406-B79D-C79609C3E82B}" srcOrd="2" destOrd="0" presId="urn:microsoft.com/office/officeart/2005/8/layout/vList6"/>
    <dgm:cxn modelId="{D9A055ED-088C-4AFA-8B6A-725C8E2EAD1D}" type="presParOf" srcId="{8589CC05-0E7F-4406-B79D-C79609C3E82B}" destId="{F9A77C55-6578-4ECA-BBE4-8192B251B222}" srcOrd="0" destOrd="0" presId="urn:microsoft.com/office/officeart/2005/8/layout/vList6"/>
    <dgm:cxn modelId="{0E083F86-E83C-4798-ADD2-8F03150C590B}" type="presParOf" srcId="{8589CC05-0E7F-4406-B79D-C79609C3E82B}" destId="{BEF097B7-BA05-488F-BD8D-2697E61058F1}" srcOrd="1" destOrd="0" presId="urn:microsoft.com/office/officeart/2005/8/layout/vList6"/>
    <dgm:cxn modelId="{D77B5A47-D627-436C-8B09-C3B0A70FCDB1}" type="presParOf" srcId="{3DE89C80-9943-407B-A9E5-237CEC9E67C9}" destId="{D8A9434C-D49C-48ED-BF21-2776D1447A9A}" srcOrd="3" destOrd="0" presId="urn:microsoft.com/office/officeart/2005/8/layout/vList6"/>
    <dgm:cxn modelId="{8658CE58-625C-4CC8-BCA3-4398D5896ABA}" type="presParOf" srcId="{3DE89C80-9943-407B-A9E5-237CEC9E67C9}" destId="{FBE23452-29C2-450D-9857-4E8CD099A728}" srcOrd="4" destOrd="0" presId="urn:microsoft.com/office/officeart/2005/8/layout/vList6"/>
    <dgm:cxn modelId="{7562F018-0476-42E9-A4EF-A77897F0360F}" type="presParOf" srcId="{FBE23452-29C2-450D-9857-4E8CD099A728}" destId="{3A025A03-C0D2-4176-A8AA-7DC1D7D75C91}" srcOrd="0" destOrd="0" presId="urn:microsoft.com/office/officeart/2005/8/layout/vList6"/>
    <dgm:cxn modelId="{02B3C927-80D7-4B0F-B164-B85A6EFD13E5}" type="presParOf" srcId="{FBE23452-29C2-450D-9857-4E8CD099A728}" destId="{9D11AB45-7B8C-428F-A568-8D3ADEAE77C9}" srcOrd="1" destOrd="0" presId="urn:microsoft.com/office/officeart/2005/8/layout/vList6"/>
    <dgm:cxn modelId="{3A798689-C365-4D1F-828A-D7E368E36416}" type="presParOf" srcId="{3DE89C80-9943-407B-A9E5-237CEC9E67C9}" destId="{95D75DD5-6794-4B8E-BC83-D6D4F2CE39FA}" srcOrd="5" destOrd="0" presId="urn:microsoft.com/office/officeart/2005/8/layout/vList6"/>
    <dgm:cxn modelId="{DEF88207-1F03-4082-BE79-93B23B1EB768}" type="presParOf" srcId="{3DE89C80-9943-407B-A9E5-237CEC9E67C9}" destId="{0ABA9E5C-DFD2-4E66-BF6F-D440A83FF01D}" srcOrd="6" destOrd="0" presId="urn:microsoft.com/office/officeart/2005/8/layout/vList6"/>
    <dgm:cxn modelId="{55F560D6-89EE-4E48-BABD-3F9E1C6D96DB}" type="presParOf" srcId="{0ABA9E5C-DFD2-4E66-BF6F-D440A83FF01D}" destId="{02DEA79F-2BBB-4D64-99CD-71A784F38FC8}" srcOrd="0" destOrd="0" presId="urn:microsoft.com/office/officeart/2005/8/layout/vList6"/>
    <dgm:cxn modelId="{9ECC34A7-433B-46C1-80BF-AC50A4183F80}" type="presParOf" srcId="{0ABA9E5C-DFD2-4E66-BF6F-D440A83FF01D}" destId="{5595C719-8526-45D0-B589-44F7F6A7B3AA}" srcOrd="1" destOrd="0" presId="urn:microsoft.com/office/officeart/2005/8/layout/vList6"/>
    <dgm:cxn modelId="{44F339E2-9F22-41B4-BCC8-7DBDB41FF7D6}" type="presParOf" srcId="{3DE89C80-9943-407B-A9E5-237CEC9E67C9}" destId="{3E322C11-52B3-478A-99B2-87C75F1A5AC1}" srcOrd="7" destOrd="0" presId="urn:microsoft.com/office/officeart/2005/8/layout/vList6"/>
    <dgm:cxn modelId="{A3A92FB1-FE71-4F4D-B673-EC858B2EA1E6}" type="presParOf" srcId="{3DE89C80-9943-407B-A9E5-237CEC9E67C9}" destId="{49A4823C-EFF4-4C1A-91AC-9D6EACA106B1}" srcOrd="8" destOrd="0" presId="urn:microsoft.com/office/officeart/2005/8/layout/vList6"/>
    <dgm:cxn modelId="{4B1C6DC7-1DEB-4FF1-A215-FD96C0360182}" type="presParOf" srcId="{49A4823C-EFF4-4C1A-91AC-9D6EACA106B1}" destId="{DDC80F33-F04F-4B6A-9840-10298E33E821}" srcOrd="0" destOrd="0" presId="urn:microsoft.com/office/officeart/2005/8/layout/vList6"/>
    <dgm:cxn modelId="{CAFF4E85-4693-4D54-AC53-2D7BFC3F5E6F}" type="presParOf" srcId="{49A4823C-EFF4-4C1A-91AC-9D6EACA106B1}" destId="{98C75919-A5B9-4E0E-A215-7AE4BC85FC7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3EB8B60A-9858-449F-A156-AF5ABB186EFE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77E2CF14-7FDE-4E11-9947-08B7298176EA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Наступність між молодшою та середньою ланками навчального закладу – успіх соціально-психологічної адаптації майбутніх п'ятикласників</a:t>
          </a:r>
          <a:r>
            <a:rPr lang="uk-UA" sz="2200" dirty="0" smtClean="0"/>
            <a:t>.</a:t>
          </a:r>
          <a:endParaRPr lang="uk-UA" sz="2200" dirty="0"/>
        </a:p>
      </dgm:t>
    </dgm:pt>
    <dgm:pt modelId="{13AD48B3-485E-41B8-ABB3-6EF9081603BA}" type="parTrans" cxnId="{EDE723A9-8C7D-4E2F-B4D2-4963EFB3F8F4}">
      <dgm:prSet/>
      <dgm:spPr/>
      <dgm:t>
        <a:bodyPr/>
        <a:lstStyle/>
        <a:p>
          <a:endParaRPr lang="uk-UA"/>
        </a:p>
      </dgm:t>
    </dgm:pt>
    <dgm:pt modelId="{2A1F1C69-FAC0-409F-893D-94AEBF34875B}" type="sibTrans" cxnId="{EDE723A9-8C7D-4E2F-B4D2-4963EFB3F8F4}">
      <dgm:prSet/>
      <dgm:spPr/>
      <dgm:t>
        <a:bodyPr/>
        <a:lstStyle/>
        <a:p>
          <a:endParaRPr lang="uk-UA"/>
        </a:p>
      </dgm:t>
    </dgm:pt>
    <dgm:pt modelId="{4F7A0DC4-9074-41AD-9528-688E75393D3A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«НУШ– ключова реформа освіти»</a:t>
          </a:r>
        </a:p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всі вчителі початкової школи отримали сертифікати</a:t>
          </a:r>
          <a:r>
            <a:rPr lang="uk-UA" sz="2200" dirty="0" smtClean="0"/>
            <a:t>.</a:t>
          </a:r>
          <a:endParaRPr lang="uk-UA" sz="2200" dirty="0"/>
        </a:p>
      </dgm:t>
    </dgm:pt>
    <dgm:pt modelId="{A9EF4B36-1BC7-460F-BA1B-8A44B7A30684}" type="parTrans" cxnId="{0FBFEA78-38A8-43A4-985C-5279765D5829}">
      <dgm:prSet/>
      <dgm:spPr/>
      <dgm:t>
        <a:bodyPr/>
        <a:lstStyle/>
        <a:p>
          <a:endParaRPr lang="uk-UA"/>
        </a:p>
      </dgm:t>
    </dgm:pt>
    <dgm:pt modelId="{DA64E1A7-FA15-475F-A39A-7B207B2B5214}" type="sibTrans" cxnId="{0FBFEA78-38A8-43A4-985C-5279765D5829}">
      <dgm:prSet/>
      <dgm:spPr/>
      <dgm:t>
        <a:bodyPr/>
        <a:lstStyle/>
        <a:p>
          <a:endParaRPr lang="uk-UA"/>
        </a:p>
      </dgm:t>
    </dgm:pt>
    <dgm:pt modelId="{893D46D6-5613-4333-9202-142CE2CE2D33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Адаптація майбутніх першокласників до школи і перші кроки  учнів в умовах НУШ.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1FEF5448-FB13-4D2C-80ED-750DFEBD0321}" type="sibTrans" cxnId="{B143EF5A-3D72-4A13-918C-D604CDB77B7B}">
      <dgm:prSet/>
      <dgm:spPr/>
      <dgm:t>
        <a:bodyPr/>
        <a:lstStyle/>
        <a:p>
          <a:endParaRPr lang="uk-UA"/>
        </a:p>
      </dgm:t>
    </dgm:pt>
    <dgm:pt modelId="{7A3B9E27-7C1C-40F1-8015-FC7172FFD858}" type="parTrans" cxnId="{B143EF5A-3D72-4A13-918C-D604CDB77B7B}">
      <dgm:prSet/>
      <dgm:spPr/>
      <dgm:t>
        <a:bodyPr/>
        <a:lstStyle/>
        <a:p>
          <a:endParaRPr lang="uk-UA"/>
        </a:p>
      </dgm:t>
    </dgm:pt>
    <dgm:pt modelId="{CD496E81-FA84-434E-9378-737EF6ED1321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Концепція Нової української школи (НУШ</a:t>
          </a:r>
          <a:r>
            <a:rPr lang="uk-UA" sz="2200" dirty="0" smtClean="0"/>
            <a:t>).</a:t>
          </a:r>
          <a:endParaRPr lang="uk-UA" sz="2200" dirty="0"/>
        </a:p>
      </dgm:t>
    </dgm:pt>
    <dgm:pt modelId="{93219574-16C2-4E18-A5E2-0F5FEF870CCD}" type="sibTrans" cxnId="{D9F5A4FF-2E8A-40D2-B528-CA9B9A6FBE04}">
      <dgm:prSet/>
      <dgm:spPr/>
      <dgm:t>
        <a:bodyPr/>
        <a:lstStyle/>
        <a:p>
          <a:endParaRPr lang="uk-UA"/>
        </a:p>
      </dgm:t>
    </dgm:pt>
    <dgm:pt modelId="{8ABDA21D-5A93-4391-8081-BA75854AFD4D}" type="parTrans" cxnId="{D9F5A4FF-2E8A-40D2-B528-CA9B9A6FBE04}">
      <dgm:prSet/>
      <dgm:spPr/>
      <dgm:t>
        <a:bodyPr/>
        <a:lstStyle/>
        <a:p>
          <a:endParaRPr lang="uk-UA"/>
        </a:p>
      </dgm:t>
    </dgm:pt>
    <dgm:pt modelId="{45BE996F-8BC8-4233-8838-61AE6B0DDE63}">
      <dgm:prSet phldrT="[Текст]" custT="1"/>
      <dgm:spPr/>
      <dgm:t>
        <a:bodyPr/>
        <a:lstStyle/>
        <a:p>
          <a:r>
            <a:rPr lang="ru-RU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Зміцнення</a:t>
          </a:r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матеріально-технічної</a:t>
          </a:r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бази</a:t>
          </a:r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школи</a:t>
          </a:r>
          <a:r>
            <a:rPr lang="uk-UA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(2019-2020 </a:t>
          </a:r>
          <a:r>
            <a:rPr lang="uk-UA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н.р</a:t>
          </a:r>
          <a:r>
            <a:rPr lang="uk-UA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.)</a:t>
          </a:r>
          <a:endParaRPr lang="uk-UA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5AAE0B2-C1B2-4232-AF00-6008F07C8532}" type="parTrans" cxnId="{C546E84C-10DC-45B6-B453-84E200085EBE}">
      <dgm:prSet/>
      <dgm:spPr/>
    </dgm:pt>
    <dgm:pt modelId="{DF580E0D-CF86-4E7E-B8D7-6966CA012CF0}" type="sibTrans" cxnId="{C546E84C-10DC-45B6-B453-84E200085EBE}">
      <dgm:prSet/>
      <dgm:spPr/>
    </dgm:pt>
    <dgm:pt modelId="{0662740E-C31F-40A6-861C-D9D204E105A4}" type="pres">
      <dgm:prSet presAssocID="{3EB8B60A-9858-449F-A156-AF5ABB186EF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0B3DFA8E-06B1-445B-8DDD-AD6C5E022497}" type="pres">
      <dgm:prSet presAssocID="{CD496E81-FA84-434E-9378-737EF6ED1321}" presName="circle1" presStyleLbl="node1" presStyleIdx="0" presStyleCnt="5"/>
      <dgm:spPr/>
      <dgm:t>
        <a:bodyPr/>
        <a:lstStyle/>
        <a:p>
          <a:endParaRPr lang="uk-UA"/>
        </a:p>
      </dgm:t>
    </dgm:pt>
    <dgm:pt modelId="{298E3CEC-E23C-4898-B49A-3297BDB07B8F}" type="pres">
      <dgm:prSet presAssocID="{CD496E81-FA84-434E-9378-737EF6ED1321}" presName="space" presStyleCnt="0"/>
      <dgm:spPr/>
    </dgm:pt>
    <dgm:pt modelId="{E17DD3CB-CCE8-41F7-8321-D0E170F3A24B}" type="pres">
      <dgm:prSet presAssocID="{CD496E81-FA84-434E-9378-737EF6ED1321}" presName="rect1" presStyleLbl="alignAcc1" presStyleIdx="0" presStyleCnt="5"/>
      <dgm:spPr/>
      <dgm:t>
        <a:bodyPr/>
        <a:lstStyle/>
        <a:p>
          <a:endParaRPr lang="uk-UA"/>
        </a:p>
      </dgm:t>
    </dgm:pt>
    <dgm:pt modelId="{011DCD73-8F25-49E7-A5EF-D71F093E5AF9}" type="pres">
      <dgm:prSet presAssocID="{893D46D6-5613-4333-9202-142CE2CE2D33}" presName="vertSpace2" presStyleLbl="node1" presStyleIdx="0" presStyleCnt="5"/>
      <dgm:spPr/>
    </dgm:pt>
    <dgm:pt modelId="{C42560B6-E1E1-4A1E-8674-C30D95A21111}" type="pres">
      <dgm:prSet presAssocID="{893D46D6-5613-4333-9202-142CE2CE2D33}" presName="circle2" presStyleLbl="node1" presStyleIdx="1" presStyleCnt="5"/>
      <dgm:spPr/>
    </dgm:pt>
    <dgm:pt modelId="{0CDAE44D-4FC7-4153-9997-533393C588A8}" type="pres">
      <dgm:prSet presAssocID="{893D46D6-5613-4333-9202-142CE2CE2D33}" presName="rect2" presStyleLbl="alignAcc1" presStyleIdx="1" presStyleCnt="5" custLinFactNeighborX="0" custLinFactNeighborY="-2007"/>
      <dgm:spPr/>
      <dgm:t>
        <a:bodyPr/>
        <a:lstStyle/>
        <a:p>
          <a:endParaRPr lang="uk-UA"/>
        </a:p>
      </dgm:t>
    </dgm:pt>
    <dgm:pt modelId="{23178B71-CAB6-4875-8592-95EB3D09183F}" type="pres">
      <dgm:prSet presAssocID="{77E2CF14-7FDE-4E11-9947-08B7298176EA}" presName="vertSpace3" presStyleLbl="node1" presStyleIdx="1" presStyleCnt="5"/>
      <dgm:spPr/>
    </dgm:pt>
    <dgm:pt modelId="{FBBEFB53-ADBD-430D-8D9D-2DF7CDAC6DBE}" type="pres">
      <dgm:prSet presAssocID="{77E2CF14-7FDE-4E11-9947-08B7298176EA}" presName="circle3" presStyleLbl="node1" presStyleIdx="2" presStyleCnt="5"/>
      <dgm:spPr/>
    </dgm:pt>
    <dgm:pt modelId="{77418E42-332B-4AED-895E-3E636C6F4965}" type="pres">
      <dgm:prSet presAssocID="{77E2CF14-7FDE-4E11-9947-08B7298176EA}" presName="rect3" presStyleLbl="alignAcc1" presStyleIdx="2" presStyleCnt="5" custLinFactNeighborX="-418" custLinFactNeighborY="-2597"/>
      <dgm:spPr/>
      <dgm:t>
        <a:bodyPr/>
        <a:lstStyle/>
        <a:p>
          <a:endParaRPr lang="uk-UA"/>
        </a:p>
      </dgm:t>
    </dgm:pt>
    <dgm:pt modelId="{80C87560-F7BE-4ECA-8995-DC67FEA7975B}" type="pres">
      <dgm:prSet presAssocID="{4F7A0DC4-9074-41AD-9528-688E75393D3A}" presName="vertSpace4" presStyleLbl="node1" presStyleIdx="2" presStyleCnt="5"/>
      <dgm:spPr/>
    </dgm:pt>
    <dgm:pt modelId="{DB87A43D-DF34-4F26-9CDB-F6DAF57B18AC}" type="pres">
      <dgm:prSet presAssocID="{4F7A0DC4-9074-41AD-9528-688E75393D3A}" presName="circle4" presStyleLbl="node1" presStyleIdx="3" presStyleCnt="5"/>
      <dgm:spPr/>
    </dgm:pt>
    <dgm:pt modelId="{1683F97F-08D9-41E7-8AC7-59892697C322}" type="pres">
      <dgm:prSet presAssocID="{4F7A0DC4-9074-41AD-9528-688E75393D3A}" presName="rect4" presStyleLbl="alignAcc1" presStyleIdx="3" presStyleCnt="5"/>
      <dgm:spPr/>
      <dgm:t>
        <a:bodyPr/>
        <a:lstStyle/>
        <a:p>
          <a:endParaRPr lang="uk-UA"/>
        </a:p>
      </dgm:t>
    </dgm:pt>
    <dgm:pt modelId="{7A893EE1-D06E-40C4-BD83-E25B467C66C7}" type="pres">
      <dgm:prSet presAssocID="{45BE996F-8BC8-4233-8838-61AE6B0DDE63}" presName="vertSpace5" presStyleLbl="node1" presStyleIdx="3" presStyleCnt="5"/>
      <dgm:spPr/>
    </dgm:pt>
    <dgm:pt modelId="{78DD0B62-8A2F-40B3-8508-DF9CF4C1C3DB}" type="pres">
      <dgm:prSet presAssocID="{45BE996F-8BC8-4233-8838-61AE6B0DDE63}" presName="circle5" presStyleLbl="node1" presStyleIdx="4" presStyleCnt="5"/>
      <dgm:spPr/>
    </dgm:pt>
    <dgm:pt modelId="{7CD60931-1EF8-426C-A872-5825723D861F}" type="pres">
      <dgm:prSet presAssocID="{45BE996F-8BC8-4233-8838-61AE6B0DDE63}" presName="rect5" presStyleLbl="alignAcc1" presStyleIdx="4" presStyleCnt="5"/>
      <dgm:spPr/>
      <dgm:t>
        <a:bodyPr/>
        <a:lstStyle/>
        <a:p>
          <a:endParaRPr lang="ru-RU"/>
        </a:p>
      </dgm:t>
    </dgm:pt>
    <dgm:pt modelId="{C0A451CD-2569-405C-BE07-AF5D463FC589}" type="pres">
      <dgm:prSet presAssocID="{CD496E81-FA84-434E-9378-737EF6ED1321}" presName="rect1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EBB7358-FC84-4458-B7E1-9446A2905096}" type="pres">
      <dgm:prSet presAssocID="{893D46D6-5613-4333-9202-142CE2CE2D33}" presName="rect2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E7010F7-12C0-4089-86A7-35DFC65FCB1A}" type="pres">
      <dgm:prSet presAssocID="{77E2CF14-7FDE-4E11-9947-08B7298176EA}" presName="rect3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C6C9644-846C-424A-B04E-5017EC67FE53}" type="pres">
      <dgm:prSet presAssocID="{4F7A0DC4-9074-41AD-9528-688E75393D3A}" presName="rect4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4198349-AD98-4456-8344-5137A69BE6A1}" type="pres">
      <dgm:prSet presAssocID="{45BE996F-8BC8-4233-8838-61AE6B0DDE63}" presName="rect5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151CC4-FD1F-4CD8-84B7-1EBFE9D3ADEE}" type="presOf" srcId="{CD496E81-FA84-434E-9378-737EF6ED1321}" destId="{C0A451CD-2569-405C-BE07-AF5D463FC589}" srcOrd="1" destOrd="0" presId="urn:microsoft.com/office/officeart/2005/8/layout/target3"/>
    <dgm:cxn modelId="{B396D28C-49D1-47D1-81A7-7E3C7A881310}" type="presOf" srcId="{4F7A0DC4-9074-41AD-9528-688E75393D3A}" destId="{BC6C9644-846C-424A-B04E-5017EC67FE53}" srcOrd="1" destOrd="0" presId="urn:microsoft.com/office/officeart/2005/8/layout/target3"/>
    <dgm:cxn modelId="{B143EF5A-3D72-4A13-918C-D604CDB77B7B}" srcId="{3EB8B60A-9858-449F-A156-AF5ABB186EFE}" destId="{893D46D6-5613-4333-9202-142CE2CE2D33}" srcOrd="1" destOrd="0" parTransId="{7A3B9E27-7C1C-40F1-8015-FC7172FFD858}" sibTransId="{1FEF5448-FB13-4D2C-80ED-750DFEBD0321}"/>
    <dgm:cxn modelId="{1299FF8E-B0F5-44D9-AE74-C9C81C2458F8}" type="presOf" srcId="{893D46D6-5613-4333-9202-142CE2CE2D33}" destId="{0CDAE44D-4FC7-4153-9997-533393C588A8}" srcOrd="0" destOrd="0" presId="urn:microsoft.com/office/officeart/2005/8/layout/target3"/>
    <dgm:cxn modelId="{F3C72DE0-085D-48FA-A7FA-130A2087A471}" type="presOf" srcId="{3EB8B60A-9858-449F-A156-AF5ABB186EFE}" destId="{0662740E-C31F-40A6-861C-D9D204E105A4}" srcOrd="0" destOrd="0" presId="urn:microsoft.com/office/officeart/2005/8/layout/target3"/>
    <dgm:cxn modelId="{64104A2C-B89A-4F1F-8479-32D25D0BBFD1}" type="presOf" srcId="{4F7A0DC4-9074-41AD-9528-688E75393D3A}" destId="{1683F97F-08D9-41E7-8AC7-59892697C322}" srcOrd="0" destOrd="0" presId="urn:microsoft.com/office/officeart/2005/8/layout/target3"/>
    <dgm:cxn modelId="{30CFB343-C0B7-4EC1-A8EC-1AB909A1EDCC}" type="presOf" srcId="{45BE996F-8BC8-4233-8838-61AE6B0DDE63}" destId="{94198349-AD98-4456-8344-5137A69BE6A1}" srcOrd="1" destOrd="0" presId="urn:microsoft.com/office/officeart/2005/8/layout/target3"/>
    <dgm:cxn modelId="{4DD8D243-6888-4102-8805-401BFE5BB930}" type="presOf" srcId="{CD496E81-FA84-434E-9378-737EF6ED1321}" destId="{E17DD3CB-CCE8-41F7-8321-D0E170F3A24B}" srcOrd="0" destOrd="0" presId="urn:microsoft.com/office/officeart/2005/8/layout/target3"/>
    <dgm:cxn modelId="{A969D205-8414-400A-9C95-6F653C331C11}" type="presOf" srcId="{45BE996F-8BC8-4233-8838-61AE6B0DDE63}" destId="{7CD60931-1EF8-426C-A872-5825723D861F}" srcOrd="0" destOrd="0" presId="urn:microsoft.com/office/officeart/2005/8/layout/target3"/>
    <dgm:cxn modelId="{EDE723A9-8C7D-4E2F-B4D2-4963EFB3F8F4}" srcId="{3EB8B60A-9858-449F-A156-AF5ABB186EFE}" destId="{77E2CF14-7FDE-4E11-9947-08B7298176EA}" srcOrd="2" destOrd="0" parTransId="{13AD48B3-485E-41B8-ABB3-6EF9081603BA}" sibTransId="{2A1F1C69-FAC0-409F-893D-94AEBF34875B}"/>
    <dgm:cxn modelId="{D9F5A4FF-2E8A-40D2-B528-CA9B9A6FBE04}" srcId="{3EB8B60A-9858-449F-A156-AF5ABB186EFE}" destId="{CD496E81-FA84-434E-9378-737EF6ED1321}" srcOrd="0" destOrd="0" parTransId="{8ABDA21D-5A93-4391-8081-BA75854AFD4D}" sibTransId="{93219574-16C2-4E18-A5E2-0F5FEF870CCD}"/>
    <dgm:cxn modelId="{CEAFACA3-B75E-49FC-BD64-34BD45C78CAE}" type="presOf" srcId="{77E2CF14-7FDE-4E11-9947-08B7298176EA}" destId="{77418E42-332B-4AED-895E-3E636C6F4965}" srcOrd="0" destOrd="0" presId="urn:microsoft.com/office/officeart/2005/8/layout/target3"/>
    <dgm:cxn modelId="{2CCC32E4-49C3-4647-856F-C6C66C54E1E6}" type="presOf" srcId="{77E2CF14-7FDE-4E11-9947-08B7298176EA}" destId="{9E7010F7-12C0-4089-86A7-35DFC65FCB1A}" srcOrd="1" destOrd="0" presId="urn:microsoft.com/office/officeart/2005/8/layout/target3"/>
    <dgm:cxn modelId="{C546E84C-10DC-45B6-B453-84E200085EBE}" srcId="{3EB8B60A-9858-449F-A156-AF5ABB186EFE}" destId="{45BE996F-8BC8-4233-8838-61AE6B0DDE63}" srcOrd="4" destOrd="0" parTransId="{D5AAE0B2-C1B2-4232-AF00-6008F07C8532}" sibTransId="{DF580E0D-CF86-4E7E-B8D7-6966CA012CF0}"/>
    <dgm:cxn modelId="{9CB15ECE-92AC-41BC-AE07-BF1A865990D1}" type="presOf" srcId="{893D46D6-5613-4333-9202-142CE2CE2D33}" destId="{BEBB7358-FC84-4458-B7E1-9446A2905096}" srcOrd="1" destOrd="0" presId="urn:microsoft.com/office/officeart/2005/8/layout/target3"/>
    <dgm:cxn modelId="{0FBFEA78-38A8-43A4-985C-5279765D5829}" srcId="{3EB8B60A-9858-449F-A156-AF5ABB186EFE}" destId="{4F7A0DC4-9074-41AD-9528-688E75393D3A}" srcOrd="3" destOrd="0" parTransId="{A9EF4B36-1BC7-460F-BA1B-8A44B7A30684}" sibTransId="{DA64E1A7-FA15-475F-A39A-7B207B2B5214}"/>
    <dgm:cxn modelId="{82E5EB42-D4D8-4082-88B6-E2BF2E7D1EEE}" type="presParOf" srcId="{0662740E-C31F-40A6-861C-D9D204E105A4}" destId="{0B3DFA8E-06B1-445B-8DDD-AD6C5E022497}" srcOrd="0" destOrd="0" presId="urn:microsoft.com/office/officeart/2005/8/layout/target3"/>
    <dgm:cxn modelId="{ABC9FD28-FE64-42E6-A91F-69E1B65AEB71}" type="presParOf" srcId="{0662740E-C31F-40A6-861C-D9D204E105A4}" destId="{298E3CEC-E23C-4898-B49A-3297BDB07B8F}" srcOrd="1" destOrd="0" presId="urn:microsoft.com/office/officeart/2005/8/layout/target3"/>
    <dgm:cxn modelId="{7C6C30C6-4245-4105-87AD-DF75631264A1}" type="presParOf" srcId="{0662740E-C31F-40A6-861C-D9D204E105A4}" destId="{E17DD3CB-CCE8-41F7-8321-D0E170F3A24B}" srcOrd="2" destOrd="0" presId="urn:microsoft.com/office/officeart/2005/8/layout/target3"/>
    <dgm:cxn modelId="{1864DAB9-900B-408B-87CF-4DA5056B1CB8}" type="presParOf" srcId="{0662740E-C31F-40A6-861C-D9D204E105A4}" destId="{011DCD73-8F25-49E7-A5EF-D71F093E5AF9}" srcOrd="3" destOrd="0" presId="urn:microsoft.com/office/officeart/2005/8/layout/target3"/>
    <dgm:cxn modelId="{D27AD977-6F8A-4421-AE86-B2F8E404371D}" type="presParOf" srcId="{0662740E-C31F-40A6-861C-D9D204E105A4}" destId="{C42560B6-E1E1-4A1E-8674-C30D95A21111}" srcOrd="4" destOrd="0" presId="urn:microsoft.com/office/officeart/2005/8/layout/target3"/>
    <dgm:cxn modelId="{D5BDCC4C-833E-45E8-8332-4BA140079A48}" type="presParOf" srcId="{0662740E-C31F-40A6-861C-D9D204E105A4}" destId="{0CDAE44D-4FC7-4153-9997-533393C588A8}" srcOrd="5" destOrd="0" presId="urn:microsoft.com/office/officeart/2005/8/layout/target3"/>
    <dgm:cxn modelId="{D22A0018-3865-4E92-94CC-47621CEAFD16}" type="presParOf" srcId="{0662740E-C31F-40A6-861C-D9D204E105A4}" destId="{23178B71-CAB6-4875-8592-95EB3D09183F}" srcOrd="6" destOrd="0" presId="urn:microsoft.com/office/officeart/2005/8/layout/target3"/>
    <dgm:cxn modelId="{548C1DDA-D52F-411F-9A0C-96276A3FEB1B}" type="presParOf" srcId="{0662740E-C31F-40A6-861C-D9D204E105A4}" destId="{FBBEFB53-ADBD-430D-8D9D-2DF7CDAC6DBE}" srcOrd="7" destOrd="0" presId="urn:microsoft.com/office/officeart/2005/8/layout/target3"/>
    <dgm:cxn modelId="{C67BB7C1-3A74-4630-9451-268F1B74AB96}" type="presParOf" srcId="{0662740E-C31F-40A6-861C-D9D204E105A4}" destId="{77418E42-332B-4AED-895E-3E636C6F4965}" srcOrd="8" destOrd="0" presId="urn:microsoft.com/office/officeart/2005/8/layout/target3"/>
    <dgm:cxn modelId="{59DDCEB9-DFC7-4425-9D75-A159A615B0A0}" type="presParOf" srcId="{0662740E-C31F-40A6-861C-D9D204E105A4}" destId="{80C87560-F7BE-4ECA-8995-DC67FEA7975B}" srcOrd="9" destOrd="0" presId="urn:microsoft.com/office/officeart/2005/8/layout/target3"/>
    <dgm:cxn modelId="{76275953-3A14-47EF-9820-A9060F25DD4F}" type="presParOf" srcId="{0662740E-C31F-40A6-861C-D9D204E105A4}" destId="{DB87A43D-DF34-4F26-9CDB-F6DAF57B18AC}" srcOrd="10" destOrd="0" presId="urn:microsoft.com/office/officeart/2005/8/layout/target3"/>
    <dgm:cxn modelId="{9ED44C08-5330-4EFA-AE65-6DAD347439AB}" type="presParOf" srcId="{0662740E-C31F-40A6-861C-D9D204E105A4}" destId="{1683F97F-08D9-41E7-8AC7-59892697C322}" srcOrd="11" destOrd="0" presId="urn:microsoft.com/office/officeart/2005/8/layout/target3"/>
    <dgm:cxn modelId="{72350CB7-74A2-4B0C-B395-EC935DF4E991}" type="presParOf" srcId="{0662740E-C31F-40A6-861C-D9D204E105A4}" destId="{7A893EE1-D06E-40C4-BD83-E25B467C66C7}" srcOrd="12" destOrd="0" presId="urn:microsoft.com/office/officeart/2005/8/layout/target3"/>
    <dgm:cxn modelId="{B71C0DBE-CB1A-49D4-ACE0-66C84AA7DFA3}" type="presParOf" srcId="{0662740E-C31F-40A6-861C-D9D204E105A4}" destId="{78DD0B62-8A2F-40B3-8508-DF9CF4C1C3DB}" srcOrd="13" destOrd="0" presId="urn:microsoft.com/office/officeart/2005/8/layout/target3"/>
    <dgm:cxn modelId="{5F76B7F8-DED8-4A29-A2D9-093CABB22507}" type="presParOf" srcId="{0662740E-C31F-40A6-861C-D9D204E105A4}" destId="{7CD60931-1EF8-426C-A872-5825723D861F}" srcOrd="14" destOrd="0" presId="urn:microsoft.com/office/officeart/2005/8/layout/target3"/>
    <dgm:cxn modelId="{CE14F5A2-4C71-4AA2-92FC-C82E12F58AE8}" type="presParOf" srcId="{0662740E-C31F-40A6-861C-D9D204E105A4}" destId="{C0A451CD-2569-405C-BE07-AF5D463FC589}" srcOrd="15" destOrd="0" presId="urn:microsoft.com/office/officeart/2005/8/layout/target3"/>
    <dgm:cxn modelId="{6C4D8047-B488-4E1C-B9AD-10BDD21191A4}" type="presParOf" srcId="{0662740E-C31F-40A6-861C-D9D204E105A4}" destId="{BEBB7358-FC84-4458-B7E1-9446A2905096}" srcOrd="16" destOrd="0" presId="urn:microsoft.com/office/officeart/2005/8/layout/target3"/>
    <dgm:cxn modelId="{C0D11E96-8338-4CAA-BD07-77CA89F2BE90}" type="presParOf" srcId="{0662740E-C31F-40A6-861C-D9D204E105A4}" destId="{9E7010F7-12C0-4089-86A7-35DFC65FCB1A}" srcOrd="17" destOrd="0" presId="urn:microsoft.com/office/officeart/2005/8/layout/target3"/>
    <dgm:cxn modelId="{10FD315B-D250-400E-822F-FC3C346E495E}" type="presParOf" srcId="{0662740E-C31F-40A6-861C-D9D204E105A4}" destId="{BC6C9644-846C-424A-B04E-5017EC67FE53}" srcOrd="18" destOrd="0" presId="urn:microsoft.com/office/officeart/2005/8/layout/target3"/>
    <dgm:cxn modelId="{20470EC0-700E-4C8D-9612-8864549D889D}" type="presParOf" srcId="{0662740E-C31F-40A6-861C-D9D204E105A4}" destId="{94198349-AD98-4456-8344-5137A69BE6A1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8A51D6C9-CE16-4657-9496-0D5151472348}" type="doc">
      <dgm:prSet loTypeId="urn:microsoft.com/office/officeart/2005/8/layout/chevron2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6AB162EE-00A7-49AD-A950-A2717A98F227}">
      <dgm:prSet phldrT="[Текст]"/>
      <dgm:spPr/>
      <dgm:t>
        <a:bodyPr/>
        <a:lstStyle/>
        <a:p>
          <a:r>
            <a:rPr lang="uk-UA" dirty="0" smtClean="0"/>
            <a:t>1</a:t>
          </a:r>
          <a:endParaRPr lang="uk-UA" dirty="0"/>
        </a:p>
      </dgm:t>
    </dgm:pt>
    <dgm:pt modelId="{5E123F39-C16B-4A35-BA07-23C8F6357F5C}" type="parTrans" cxnId="{1F0CA7BD-F132-4742-9F29-E8BB32516C63}">
      <dgm:prSet/>
      <dgm:spPr/>
      <dgm:t>
        <a:bodyPr/>
        <a:lstStyle/>
        <a:p>
          <a:endParaRPr lang="uk-UA"/>
        </a:p>
      </dgm:t>
    </dgm:pt>
    <dgm:pt modelId="{D30A0AFA-C871-4624-A71C-FAA4C476412C}" type="sibTrans" cxnId="{1F0CA7BD-F132-4742-9F29-E8BB32516C63}">
      <dgm:prSet/>
      <dgm:spPr/>
      <dgm:t>
        <a:bodyPr/>
        <a:lstStyle/>
        <a:p>
          <a:endParaRPr lang="uk-UA"/>
        </a:p>
      </dgm:t>
    </dgm:pt>
    <dgm:pt modelId="{A86CD915-52B5-44E2-A686-5C96394ED2B0}">
      <dgm:prSet phldrT="[Текст]"/>
      <dgm:spPr/>
      <dgm:t>
        <a:bodyPr/>
        <a:lstStyle/>
        <a:p>
          <a:r>
            <a:rPr lang="uk-UA" dirty="0" smtClean="0"/>
            <a:t>Концепція Нової української школи (НУШ).</a:t>
          </a:r>
          <a:endParaRPr lang="uk-UA" dirty="0"/>
        </a:p>
      </dgm:t>
    </dgm:pt>
    <dgm:pt modelId="{515034E6-A1EF-4A04-9935-CFF264427D77}" type="parTrans" cxnId="{7F9F7792-A654-4206-9F6C-DDF8E568EB7E}">
      <dgm:prSet/>
      <dgm:spPr/>
      <dgm:t>
        <a:bodyPr/>
        <a:lstStyle/>
        <a:p>
          <a:endParaRPr lang="uk-UA"/>
        </a:p>
      </dgm:t>
    </dgm:pt>
    <dgm:pt modelId="{BB19F327-1710-4CFC-B686-1774353A1B5A}" type="sibTrans" cxnId="{7F9F7792-A654-4206-9F6C-DDF8E568EB7E}">
      <dgm:prSet/>
      <dgm:spPr/>
      <dgm:t>
        <a:bodyPr/>
        <a:lstStyle/>
        <a:p>
          <a:endParaRPr lang="uk-UA"/>
        </a:p>
      </dgm:t>
    </dgm:pt>
    <dgm:pt modelId="{83CD8BA1-CB6A-4972-8E0A-C264DB60DD2A}">
      <dgm:prSet phldrT="[Текст]"/>
      <dgm:spPr/>
      <dgm:t>
        <a:bodyPr/>
        <a:lstStyle/>
        <a:p>
          <a:r>
            <a:rPr lang="uk-UA" dirty="0" smtClean="0"/>
            <a:t>2</a:t>
          </a:r>
          <a:endParaRPr lang="uk-UA" dirty="0"/>
        </a:p>
      </dgm:t>
    </dgm:pt>
    <dgm:pt modelId="{66F50D02-A173-4F2A-82F8-8E4E78070305}" type="parTrans" cxnId="{B7AC2DF6-67E9-4C8F-8A05-D6C3C358CD55}">
      <dgm:prSet/>
      <dgm:spPr/>
      <dgm:t>
        <a:bodyPr/>
        <a:lstStyle/>
        <a:p>
          <a:endParaRPr lang="uk-UA"/>
        </a:p>
      </dgm:t>
    </dgm:pt>
    <dgm:pt modelId="{CC0723C9-A119-42D9-9D19-B58CC64CADEA}" type="sibTrans" cxnId="{B7AC2DF6-67E9-4C8F-8A05-D6C3C358CD55}">
      <dgm:prSet/>
      <dgm:spPr/>
      <dgm:t>
        <a:bodyPr/>
        <a:lstStyle/>
        <a:p>
          <a:endParaRPr lang="uk-UA"/>
        </a:p>
      </dgm:t>
    </dgm:pt>
    <dgm:pt modelId="{F41AAFA7-C5B1-4393-BFE0-98CCC7F2AFAF}">
      <dgm:prSet phldrT="[Текст]"/>
      <dgm:spPr/>
      <dgm:t>
        <a:bodyPr/>
        <a:lstStyle/>
        <a:p>
          <a:r>
            <a:rPr lang="uk-UA" dirty="0" smtClean="0"/>
            <a:t>Формування всебічно розвиненої дитини в умовах новітніх технологій в освітньому процесі.</a:t>
          </a:r>
          <a:endParaRPr lang="uk-UA" dirty="0"/>
        </a:p>
      </dgm:t>
    </dgm:pt>
    <dgm:pt modelId="{D6BA58B9-0B33-40D3-8A4C-36C6C175EF70}" type="parTrans" cxnId="{EF95BA17-0289-46FC-ACBA-DBF9F92CD8DD}">
      <dgm:prSet/>
      <dgm:spPr/>
      <dgm:t>
        <a:bodyPr/>
        <a:lstStyle/>
        <a:p>
          <a:endParaRPr lang="uk-UA"/>
        </a:p>
      </dgm:t>
    </dgm:pt>
    <dgm:pt modelId="{CE3442A1-D8B9-4389-9861-CA63DF236259}" type="sibTrans" cxnId="{EF95BA17-0289-46FC-ACBA-DBF9F92CD8DD}">
      <dgm:prSet/>
      <dgm:spPr/>
      <dgm:t>
        <a:bodyPr/>
        <a:lstStyle/>
        <a:p>
          <a:endParaRPr lang="uk-UA"/>
        </a:p>
      </dgm:t>
    </dgm:pt>
    <dgm:pt modelId="{41298B58-9217-4607-A2E6-B6EE0D0A7A66}">
      <dgm:prSet phldrT="[Текст]"/>
      <dgm:spPr/>
      <dgm:t>
        <a:bodyPr/>
        <a:lstStyle/>
        <a:p>
          <a:r>
            <a:rPr lang="uk-UA" dirty="0" smtClean="0"/>
            <a:t>3</a:t>
          </a:r>
          <a:endParaRPr lang="uk-UA" dirty="0"/>
        </a:p>
      </dgm:t>
    </dgm:pt>
    <dgm:pt modelId="{C1CC7FA5-4274-49AF-8882-675ED35296A1}" type="parTrans" cxnId="{9B22B407-BC2D-46F8-9D45-90678D9459B8}">
      <dgm:prSet/>
      <dgm:spPr/>
      <dgm:t>
        <a:bodyPr/>
        <a:lstStyle/>
        <a:p>
          <a:endParaRPr lang="uk-UA"/>
        </a:p>
      </dgm:t>
    </dgm:pt>
    <dgm:pt modelId="{B7AAB242-F1C0-4560-B789-2863E0E4419D}" type="sibTrans" cxnId="{9B22B407-BC2D-46F8-9D45-90678D9459B8}">
      <dgm:prSet/>
      <dgm:spPr/>
      <dgm:t>
        <a:bodyPr/>
        <a:lstStyle/>
        <a:p>
          <a:endParaRPr lang="uk-UA"/>
        </a:p>
      </dgm:t>
    </dgm:pt>
    <dgm:pt modelId="{D1B860E1-9AFA-4721-A7A3-2AF3A3F13F7E}">
      <dgm:prSet phldrT="[Текст]"/>
      <dgm:spPr/>
      <dgm:t>
        <a:bodyPr/>
        <a:lstStyle/>
        <a:p>
          <a:r>
            <a:rPr lang="uk-UA" smtClean="0"/>
            <a:t>Новітні технології в системі НУШ</a:t>
          </a:r>
          <a:endParaRPr lang="uk-UA" dirty="0"/>
        </a:p>
      </dgm:t>
    </dgm:pt>
    <dgm:pt modelId="{D4C8B51D-42DC-448A-8D51-524EC9DFFD3A}" type="parTrans" cxnId="{BA45C121-52E1-435C-87D6-88061E27BA0E}">
      <dgm:prSet/>
      <dgm:spPr/>
      <dgm:t>
        <a:bodyPr/>
        <a:lstStyle/>
        <a:p>
          <a:endParaRPr lang="uk-UA"/>
        </a:p>
      </dgm:t>
    </dgm:pt>
    <dgm:pt modelId="{779ADFB9-C5C6-4183-9FF6-442275F4CEEE}" type="sibTrans" cxnId="{BA45C121-52E1-435C-87D6-88061E27BA0E}">
      <dgm:prSet/>
      <dgm:spPr/>
      <dgm:t>
        <a:bodyPr/>
        <a:lstStyle/>
        <a:p>
          <a:endParaRPr lang="uk-UA"/>
        </a:p>
      </dgm:t>
    </dgm:pt>
    <dgm:pt modelId="{49825CDF-91A1-4143-94D7-130C9F46BB9C}" type="pres">
      <dgm:prSet presAssocID="{8A51D6C9-CE16-4657-9496-0D515147234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BA2F07A7-63C8-4F8B-ACA2-EAF5C9436CEE}" type="pres">
      <dgm:prSet presAssocID="{6AB162EE-00A7-49AD-A950-A2717A98F227}" presName="composite" presStyleCnt="0"/>
      <dgm:spPr/>
      <dgm:t>
        <a:bodyPr/>
        <a:lstStyle/>
        <a:p>
          <a:endParaRPr lang="uk-UA"/>
        </a:p>
      </dgm:t>
    </dgm:pt>
    <dgm:pt modelId="{AE34642B-4F3D-42DA-9F2C-A69055C2A917}" type="pres">
      <dgm:prSet presAssocID="{6AB162EE-00A7-49AD-A950-A2717A98F227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6F62924-D409-4F51-87DE-92EB2A66FD76}" type="pres">
      <dgm:prSet presAssocID="{6AB162EE-00A7-49AD-A950-A2717A98F227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2B5BE05-12E6-4EC8-8AE6-1ABE935A2D6E}" type="pres">
      <dgm:prSet presAssocID="{D30A0AFA-C871-4624-A71C-FAA4C476412C}" presName="sp" presStyleCnt="0"/>
      <dgm:spPr/>
      <dgm:t>
        <a:bodyPr/>
        <a:lstStyle/>
        <a:p>
          <a:endParaRPr lang="uk-UA"/>
        </a:p>
      </dgm:t>
    </dgm:pt>
    <dgm:pt modelId="{5A13370C-C225-4074-9509-8FD2A132C312}" type="pres">
      <dgm:prSet presAssocID="{83CD8BA1-CB6A-4972-8E0A-C264DB60DD2A}" presName="composite" presStyleCnt="0"/>
      <dgm:spPr/>
      <dgm:t>
        <a:bodyPr/>
        <a:lstStyle/>
        <a:p>
          <a:endParaRPr lang="uk-UA"/>
        </a:p>
      </dgm:t>
    </dgm:pt>
    <dgm:pt modelId="{22CCECD8-38BA-4B65-8BEC-2E7130EE60EA}" type="pres">
      <dgm:prSet presAssocID="{83CD8BA1-CB6A-4972-8E0A-C264DB60DD2A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D4C494E-CA7D-403A-8118-1D1AE8F98FE3}" type="pres">
      <dgm:prSet presAssocID="{83CD8BA1-CB6A-4972-8E0A-C264DB60DD2A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CD1ACAF-896D-46D4-A2EF-4D98C14F6AE3}" type="pres">
      <dgm:prSet presAssocID="{CC0723C9-A119-42D9-9D19-B58CC64CADEA}" presName="sp" presStyleCnt="0"/>
      <dgm:spPr/>
      <dgm:t>
        <a:bodyPr/>
        <a:lstStyle/>
        <a:p>
          <a:endParaRPr lang="uk-UA"/>
        </a:p>
      </dgm:t>
    </dgm:pt>
    <dgm:pt modelId="{3DB1AE22-BDDB-479E-8D39-6BBBC31BEBF5}" type="pres">
      <dgm:prSet presAssocID="{41298B58-9217-4607-A2E6-B6EE0D0A7A66}" presName="composite" presStyleCnt="0"/>
      <dgm:spPr/>
      <dgm:t>
        <a:bodyPr/>
        <a:lstStyle/>
        <a:p>
          <a:endParaRPr lang="uk-UA"/>
        </a:p>
      </dgm:t>
    </dgm:pt>
    <dgm:pt modelId="{8B3664A9-B951-4591-9AE7-957580690574}" type="pres">
      <dgm:prSet presAssocID="{41298B58-9217-4607-A2E6-B6EE0D0A7A6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B236395-B1A5-4E7F-861A-533147B5AA24}" type="pres">
      <dgm:prSet presAssocID="{41298B58-9217-4607-A2E6-B6EE0D0A7A66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85D7B201-8E13-4E1F-A53B-0FA660014AED}" type="presOf" srcId="{D1B860E1-9AFA-4721-A7A3-2AF3A3F13F7E}" destId="{2B236395-B1A5-4E7F-861A-533147B5AA24}" srcOrd="0" destOrd="0" presId="urn:microsoft.com/office/officeart/2005/8/layout/chevron2"/>
    <dgm:cxn modelId="{7F9F7792-A654-4206-9F6C-DDF8E568EB7E}" srcId="{6AB162EE-00A7-49AD-A950-A2717A98F227}" destId="{A86CD915-52B5-44E2-A686-5C96394ED2B0}" srcOrd="0" destOrd="0" parTransId="{515034E6-A1EF-4A04-9935-CFF264427D77}" sibTransId="{BB19F327-1710-4CFC-B686-1774353A1B5A}"/>
    <dgm:cxn modelId="{96DE4AA3-CF08-4C0A-A132-96B3DF4825A8}" type="presOf" srcId="{6AB162EE-00A7-49AD-A950-A2717A98F227}" destId="{AE34642B-4F3D-42DA-9F2C-A69055C2A917}" srcOrd="0" destOrd="0" presId="urn:microsoft.com/office/officeart/2005/8/layout/chevron2"/>
    <dgm:cxn modelId="{9B22B407-BC2D-46F8-9D45-90678D9459B8}" srcId="{8A51D6C9-CE16-4657-9496-0D5151472348}" destId="{41298B58-9217-4607-A2E6-B6EE0D0A7A66}" srcOrd="2" destOrd="0" parTransId="{C1CC7FA5-4274-49AF-8882-675ED35296A1}" sibTransId="{B7AAB242-F1C0-4560-B789-2863E0E4419D}"/>
    <dgm:cxn modelId="{4FB8E5BC-9291-472C-81AD-A94AB80E7A6F}" type="presOf" srcId="{8A51D6C9-CE16-4657-9496-0D5151472348}" destId="{49825CDF-91A1-4143-94D7-130C9F46BB9C}" srcOrd="0" destOrd="0" presId="urn:microsoft.com/office/officeart/2005/8/layout/chevron2"/>
    <dgm:cxn modelId="{0DE499EC-38C1-4A79-8D19-14E68D150753}" type="presOf" srcId="{41298B58-9217-4607-A2E6-B6EE0D0A7A66}" destId="{8B3664A9-B951-4591-9AE7-957580690574}" srcOrd="0" destOrd="0" presId="urn:microsoft.com/office/officeart/2005/8/layout/chevron2"/>
    <dgm:cxn modelId="{EF95BA17-0289-46FC-ACBA-DBF9F92CD8DD}" srcId="{83CD8BA1-CB6A-4972-8E0A-C264DB60DD2A}" destId="{F41AAFA7-C5B1-4393-BFE0-98CCC7F2AFAF}" srcOrd="0" destOrd="0" parTransId="{D6BA58B9-0B33-40D3-8A4C-36C6C175EF70}" sibTransId="{CE3442A1-D8B9-4389-9861-CA63DF236259}"/>
    <dgm:cxn modelId="{B08EC257-A9F1-4B2E-878D-443B4A18CFE8}" type="presOf" srcId="{83CD8BA1-CB6A-4972-8E0A-C264DB60DD2A}" destId="{22CCECD8-38BA-4B65-8BEC-2E7130EE60EA}" srcOrd="0" destOrd="0" presId="urn:microsoft.com/office/officeart/2005/8/layout/chevron2"/>
    <dgm:cxn modelId="{40E1B09D-BFB2-43EB-82FC-0B7F253E9C7E}" type="presOf" srcId="{A86CD915-52B5-44E2-A686-5C96394ED2B0}" destId="{E6F62924-D409-4F51-87DE-92EB2A66FD76}" srcOrd="0" destOrd="0" presId="urn:microsoft.com/office/officeart/2005/8/layout/chevron2"/>
    <dgm:cxn modelId="{B7AC2DF6-67E9-4C8F-8A05-D6C3C358CD55}" srcId="{8A51D6C9-CE16-4657-9496-0D5151472348}" destId="{83CD8BA1-CB6A-4972-8E0A-C264DB60DD2A}" srcOrd="1" destOrd="0" parTransId="{66F50D02-A173-4F2A-82F8-8E4E78070305}" sibTransId="{CC0723C9-A119-42D9-9D19-B58CC64CADEA}"/>
    <dgm:cxn modelId="{BA45C121-52E1-435C-87D6-88061E27BA0E}" srcId="{41298B58-9217-4607-A2E6-B6EE0D0A7A66}" destId="{D1B860E1-9AFA-4721-A7A3-2AF3A3F13F7E}" srcOrd="0" destOrd="0" parTransId="{D4C8B51D-42DC-448A-8D51-524EC9DFFD3A}" sibTransId="{779ADFB9-C5C6-4183-9FF6-442275F4CEEE}"/>
    <dgm:cxn modelId="{A804D10A-B70F-40B2-8BD3-1E8CE94F8A54}" type="presOf" srcId="{F41AAFA7-C5B1-4393-BFE0-98CCC7F2AFAF}" destId="{5D4C494E-CA7D-403A-8118-1D1AE8F98FE3}" srcOrd="0" destOrd="0" presId="urn:microsoft.com/office/officeart/2005/8/layout/chevron2"/>
    <dgm:cxn modelId="{1F0CA7BD-F132-4742-9F29-E8BB32516C63}" srcId="{8A51D6C9-CE16-4657-9496-0D5151472348}" destId="{6AB162EE-00A7-49AD-A950-A2717A98F227}" srcOrd="0" destOrd="0" parTransId="{5E123F39-C16B-4A35-BA07-23C8F6357F5C}" sibTransId="{D30A0AFA-C871-4624-A71C-FAA4C476412C}"/>
    <dgm:cxn modelId="{0E897D42-6A69-48C4-ABD3-53B42C6C0DA3}" type="presParOf" srcId="{49825CDF-91A1-4143-94D7-130C9F46BB9C}" destId="{BA2F07A7-63C8-4F8B-ACA2-EAF5C9436CEE}" srcOrd="0" destOrd="0" presId="urn:microsoft.com/office/officeart/2005/8/layout/chevron2"/>
    <dgm:cxn modelId="{7FB270F4-1EC4-4F1C-A2F3-197E8931919C}" type="presParOf" srcId="{BA2F07A7-63C8-4F8B-ACA2-EAF5C9436CEE}" destId="{AE34642B-4F3D-42DA-9F2C-A69055C2A917}" srcOrd="0" destOrd="0" presId="urn:microsoft.com/office/officeart/2005/8/layout/chevron2"/>
    <dgm:cxn modelId="{B177A725-B4D3-4708-A257-DC427F8DA2ED}" type="presParOf" srcId="{BA2F07A7-63C8-4F8B-ACA2-EAF5C9436CEE}" destId="{E6F62924-D409-4F51-87DE-92EB2A66FD76}" srcOrd="1" destOrd="0" presId="urn:microsoft.com/office/officeart/2005/8/layout/chevron2"/>
    <dgm:cxn modelId="{BE1925A2-3C67-46CC-B66E-9001CE3F3369}" type="presParOf" srcId="{49825CDF-91A1-4143-94D7-130C9F46BB9C}" destId="{72B5BE05-12E6-4EC8-8AE6-1ABE935A2D6E}" srcOrd="1" destOrd="0" presId="urn:microsoft.com/office/officeart/2005/8/layout/chevron2"/>
    <dgm:cxn modelId="{FBC91669-4C28-41EE-B2C2-A3726D7746F1}" type="presParOf" srcId="{49825CDF-91A1-4143-94D7-130C9F46BB9C}" destId="{5A13370C-C225-4074-9509-8FD2A132C312}" srcOrd="2" destOrd="0" presId="urn:microsoft.com/office/officeart/2005/8/layout/chevron2"/>
    <dgm:cxn modelId="{BD3076E5-0F82-476D-8C4C-E4C4A530FFCA}" type="presParOf" srcId="{5A13370C-C225-4074-9509-8FD2A132C312}" destId="{22CCECD8-38BA-4B65-8BEC-2E7130EE60EA}" srcOrd="0" destOrd="0" presId="urn:microsoft.com/office/officeart/2005/8/layout/chevron2"/>
    <dgm:cxn modelId="{10823D2A-0A54-4E5E-894C-FA814E1225C4}" type="presParOf" srcId="{5A13370C-C225-4074-9509-8FD2A132C312}" destId="{5D4C494E-CA7D-403A-8118-1D1AE8F98FE3}" srcOrd="1" destOrd="0" presId="urn:microsoft.com/office/officeart/2005/8/layout/chevron2"/>
    <dgm:cxn modelId="{24662485-AE3C-46D1-B68C-BBB8A9E8CBD1}" type="presParOf" srcId="{49825CDF-91A1-4143-94D7-130C9F46BB9C}" destId="{FCD1ACAF-896D-46D4-A2EF-4D98C14F6AE3}" srcOrd="3" destOrd="0" presId="urn:microsoft.com/office/officeart/2005/8/layout/chevron2"/>
    <dgm:cxn modelId="{1F8B2CAA-8562-4C6C-BB82-08BC347C8B3A}" type="presParOf" srcId="{49825CDF-91A1-4143-94D7-130C9F46BB9C}" destId="{3DB1AE22-BDDB-479E-8D39-6BBBC31BEBF5}" srcOrd="4" destOrd="0" presId="urn:microsoft.com/office/officeart/2005/8/layout/chevron2"/>
    <dgm:cxn modelId="{77DE55C8-EED1-4193-941B-D930B953575D}" type="presParOf" srcId="{3DB1AE22-BDDB-479E-8D39-6BBBC31BEBF5}" destId="{8B3664A9-B951-4591-9AE7-957580690574}" srcOrd="0" destOrd="0" presId="urn:microsoft.com/office/officeart/2005/8/layout/chevron2"/>
    <dgm:cxn modelId="{C96628C4-B1EB-484D-A170-DA97A2262B54}" type="presParOf" srcId="{3DB1AE22-BDDB-479E-8D39-6BBBC31BEBF5}" destId="{2B236395-B1A5-4E7F-861A-533147B5AA2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8A51D6C9-CE16-4657-9496-0D5151472348}" type="doc">
      <dgm:prSet loTypeId="urn:microsoft.com/office/officeart/2005/8/layout/chevron2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6AB162EE-00A7-49AD-A950-A2717A98F227}">
      <dgm:prSet phldrT="[Текст]"/>
      <dgm:spPr/>
      <dgm:t>
        <a:bodyPr/>
        <a:lstStyle/>
        <a:p>
          <a:r>
            <a:rPr lang="uk-UA" dirty="0" smtClean="0"/>
            <a:t>4</a:t>
          </a:r>
          <a:endParaRPr lang="uk-UA" dirty="0"/>
        </a:p>
      </dgm:t>
    </dgm:pt>
    <dgm:pt modelId="{5E123F39-C16B-4A35-BA07-23C8F6357F5C}" type="parTrans" cxnId="{1F0CA7BD-F132-4742-9F29-E8BB32516C63}">
      <dgm:prSet/>
      <dgm:spPr/>
      <dgm:t>
        <a:bodyPr/>
        <a:lstStyle/>
        <a:p>
          <a:endParaRPr lang="uk-UA"/>
        </a:p>
      </dgm:t>
    </dgm:pt>
    <dgm:pt modelId="{D30A0AFA-C871-4624-A71C-FAA4C476412C}" type="sibTrans" cxnId="{1F0CA7BD-F132-4742-9F29-E8BB32516C63}">
      <dgm:prSet/>
      <dgm:spPr/>
      <dgm:t>
        <a:bodyPr/>
        <a:lstStyle/>
        <a:p>
          <a:endParaRPr lang="uk-UA"/>
        </a:p>
      </dgm:t>
    </dgm:pt>
    <dgm:pt modelId="{A86CD915-52B5-44E2-A686-5C96394ED2B0}">
      <dgm:prSet phldrT="[Текст]"/>
      <dgm:spPr/>
      <dgm:t>
        <a:bodyPr/>
        <a:lstStyle/>
        <a:p>
          <a:r>
            <a:rPr lang="ru-RU" dirty="0" err="1" smtClean="0"/>
            <a:t>Форми</a:t>
          </a:r>
          <a:r>
            <a:rPr lang="ru-RU" dirty="0" smtClean="0"/>
            <a:t> </a:t>
          </a:r>
          <a:r>
            <a:rPr lang="ru-RU" dirty="0" err="1" smtClean="0"/>
            <a:t>організації</a:t>
          </a:r>
          <a:r>
            <a:rPr lang="ru-RU" dirty="0" smtClean="0"/>
            <a:t> </a:t>
          </a:r>
          <a:r>
            <a:rPr lang="ru-RU" dirty="0" err="1" smtClean="0"/>
            <a:t>освітнього</a:t>
          </a:r>
          <a:r>
            <a:rPr lang="ru-RU" dirty="0" smtClean="0"/>
            <a:t> </a:t>
          </a:r>
          <a:r>
            <a:rPr lang="ru-RU" dirty="0" err="1" smtClean="0"/>
            <a:t>процесу</a:t>
          </a:r>
          <a:r>
            <a:rPr lang="ru-RU" dirty="0" smtClean="0"/>
            <a:t> в </a:t>
          </a:r>
          <a:r>
            <a:rPr lang="ru-RU" dirty="0" err="1" smtClean="0"/>
            <a:t>системі</a:t>
          </a:r>
          <a:r>
            <a:rPr lang="ru-RU" dirty="0" smtClean="0"/>
            <a:t> </a:t>
          </a:r>
          <a:r>
            <a:rPr lang="ru-RU" dirty="0" err="1" smtClean="0"/>
            <a:t>розвивального</a:t>
          </a:r>
          <a:r>
            <a:rPr lang="ru-RU" dirty="0" smtClean="0"/>
            <a:t> </a:t>
          </a:r>
          <a:r>
            <a:rPr lang="ru-RU" dirty="0" err="1" smtClean="0"/>
            <a:t>навчання</a:t>
          </a:r>
          <a:r>
            <a:rPr lang="ru-RU" dirty="0" smtClean="0"/>
            <a:t> в </a:t>
          </a:r>
          <a:r>
            <a:rPr lang="ru-RU" dirty="0" err="1" smtClean="0"/>
            <a:t>умовах</a:t>
          </a:r>
          <a:r>
            <a:rPr lang="ru-RU" dirty="0" smtClean="0"/>
            <a:t> </a:t>
          </a:r>
          <a:r>
            <a:rPr lang="ru-RU" dirty="0" err="1" smtClean="0"/>
            <a:t>новітніх</a:t>
          </a:r>
          <a:r>
            <a:rPr lang="ru-RU" dirty="0" smtClean="0"/>
            <a:t> </a:t>
          </a:r>
          <a:r>
            <a:rPr lang="ru-RU" dirty="0" err="1" smtClean="0"/>
            <a:t>технологій</a:t>
          </a:r>
          <a:r>
            <a:rPr lang="ru-RU" dirty="0" smtClean="0"/>
            <a:t>.</a:t>
          </a:r>
          <a:endParaRPr lang="uk-UA" dirty="0"/>
        </a:p>
      </dgm:t>
    </dgm:pt>
    <dgm:pt modelId="{515034E6-A1EF-4A04-9935-CFF264427D77}" type="parTrans" cxnId="{7F9F7792-A654-4206-9F6C-DDF8E568EB7E}">
      <dgm:prSet/>
      <dgm:spPr/>
      <dgm:t>
        <a:bodyPr/>
        <a:lstStyle/>
        <a:p>
          <a:endParaRPr lang="uk-UA"/>
        </a:p>
      </dgm:t>
    </dgm:pt>
    <dgm:pt modelId="{BB19F327-1710-4CFC-B686-1774353A1B5A}" type="sibTrans" cxnId="{7F9F7792-A654-4206-9F6C-DDF8E568EB7E}">
      <dgm:prSet/>
      <dgm:spPr/>
      <dgm:t>
        <a:bodyPr/>
        <a:lstStyle/>
        <a:p>
          <a:endParaRPr lang="uk-UA"/>
        </a:p>
      </dgm:t>
    </dgm:pt>
    <dgm:pt modelId="{83CD8BA1-CB6A-4972-8E0A-C264DB60DD2A}">
      <dgm:prSet phldrT="[Текст]"/>
      <dgm:spPr/>
      <dgm:t>
        <a:bodyPr/>
        <a:lstStyle/>
        <a:p>
          <a:r>
            <a:rPr lang="uk-UA" dirty="0" smtClean="0"/>
            <a:t>5</a:t>
          </a:r>
          <a:endParaRPr lang="uk-UA" dirty="0"/>
        </a:p>
      </dgm:t>
    </dgm:pt>
    <dgm:pt modelId="{66F50D02-A173-4F2A-82F8-8E4E78070305}" type="parTrans" cxnId="{B7AC2DF6-67E9-4C8F-8A05-D6C3C358CD55}">
      <dgm:prSet/>
      <dgm:spPr/>
      <dgm:t>
        <a:bodyPr/>
        <a:lstStyle/>
        <a:p>
          <a:endParaRPr lang="uk-UA"/>
        </a:p>
      </dgm:t>
    </dgm:pt>
    <dgm:pt modelId="{CC0723C9-A119-42D9-9D19-B58CC64CADEA}" type="sibTrans" cxnId="{B7AC2DF6-67E9-4C8F-8A05-D6C3C358CD55}">
      <dgm:prSet/>
      <dgm:spPr/>
      <dgm:t>
        <a:bodyPr/>
        <a:lstStyle/>
        <a:p>
          <a:endParaRPr lang="uk-UA"/>
        </a:p>
      </dgm:t>
    </dgm:pt>
    <dgm:pt modelId="{F41AAFA7-C5B1-4393-BFE0-98CCC7F2AFAF}">
      <dgm:prSet phldrT="[Текст]"/>
      <dgm:spPr/>
      <dgm:t>
        <a:bodyPr/>
        <a:lstStyle/>
        <a:p>
          <a:r>
            <a:rPr lang="uk-UA" dirty="0" smtClean="0"/>
            <a:t>Розвиток креативного мислення учнів початкових класів через використання творчих завдань</a:t>
          </a:r>
          <a:endParaRPr lang="uk-UA" dirty="0"/>
        </a:p>
      </dgm:t>
    </dgm:pt>
    <dgm:pt modelId="{D6BA58B9-0B33-40D3-8A4C-36C6C175EF70}" type="parTrans" cxnId="{EF95BA17-0289-46FC-ACBA-DBF9F92CD8DD}">
      <dgm:prSet/>
      <dgm:spPr/>
      <dgm:t>
        <a:bodyPr/>
        <a:lstStyle/>
        <a:p>
          <a:endParaRPr lang="uk-UA"/>
        </a:p>
      </dgm:t>
    </dgm:pt>
    <dgm:pt modelId="{CE3442A1-D8B9-4389-9861-CA63DF236259}" type="sibTrans" cxnId="{EF95BA17-0289-46FC-ACBA-DBF9F92CD8DD}">
      <dgm:prSet/>
      <dgm:spPr/>
      <dgm:t>
        <a:bodyPr/>
        <a:lstStyle/>
        <a:p>
          <a:endParaRPr lang="uk-UA"/>
        </a:p>
      </dgm:t>
    </dgm:pt>
    <dgm:pt modelId="{CEA80317-F6B7-4111-B00E-C14A70075D5D}">
      <dgm:prSet/>
      <dgm:spPr/>
      <dgm:t>
        <a:bodyPr/>
        <a:lstStyle/>
        <a:p>
          <a:r>
            <a:rPr lang="uk-UA" dirty="0" smtClean="0"/>
            <a:t>6</a:t>
          </a:r>
          <a:endParaRPr lang="uk-UA" dirty="0"/>
        </a:p>
      </dgm:t>
    </dgm:pt>
    <dgm:pt modelId="{0C96C020-4176-4FD1-85C8-5573A79E48E0}" type="parTrans" cxnId="{2C3D93A1-8A7E-4406-91F4-D3DF8FA6D3A2}">
      <dgm:prSet/>
      <dgm:spPr/>
      <dgm:t>
        <a:bodyPr/>
        <a:lstStyle/>
        <a:p>
          <a:endParaRPr lang="ru-RU"/>
        </a:p>
      </dgm:t>
    </dgm:pt>
    <dgm:pt modelId="{FF3C325B-5D81-4DD8-86B7-3879E13E4349}" type="sibTrans" cxnId="{2C3D93A1-8A7E-4406-91F4-D3DF8FA6D3A2}">
      <dgm:prSet/>
      <dgm:spPr/>
      <dgm:t>
        <a:bodyPr/>
        <a:lstStyle/>
        <a:p>
          <a:endParaRPr lang="ru-RU"/>
        </a:p>
      </dgm:t>
    </dgm:pt>
    <dgm:pt modelId="{3EDB4948-813B-4AD8-84AB-62BCF4AC5EF5}">
      <dgm:prSet phldrT="[Текст]"/>
      <dgm:spPr/>
      <dgm:t>
        <a:bodyPr/>
        <a:lstStyle/>
        <a:p>
          <a:r>
            <a:rPr lang="uk-UA" dirty="0" smtClean="0"/>
            <a:t> Етика спілкування вчителя й учня. Родинне виховання. Вплив сім’ї на розвиток дитини і її формування як особистості.</a:t>
          </a:r>
          <a:endParaRPr lang="ru-RU" dirty="0"/>
        </a:p>
      </dgm:t>
    </dgm:pt>
    <dgm:pt modelId="{91C22980-DBAE-4F59-B3AA-05305984CE0D}" type="parTrans" cxnId="{B65B7682-3E2A-4F49-8FA7-034CC1386780}">
      <dgm:prSet/>
      <dgm:spPr/>
    </dgm:pt>
    <dgm:pt modelId="{B2B3226E-C792-46E2-99C3-DC697104012A}" type="sibTrans" cxnId="{B65B7682-3E2A-4F49-8FA7-034CC1386780}">
      <dgm:prSet/>
      <dgm:spPr/>
    </dgm:pt>
    <dgm:pt modelId="{49825CDF-91A1-4143-94D7-130C9F46BB9C}" type="pres">
      <dgm:prSet presAssocID="{8A51D6C9-CE16-4657-9496-0D515147234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BA2F07A7-63C8-4F8B-ACA2-EAF5C9436CEE}" type="pres">
      <dgm:prSet presAssocID="{6AB162EE-00A7-49AD-A950-A2717A98F227}" presName="composite" presStyleCnt="0"/>
      <dgm:spPr/>
      <dgm:t>
        <a:bodyPr/>
        <a:lstStyle/>
        <a:p>
          <a:endParaRPr lang="uk-UA"/>
        </a:p>
      </dgm:t>
    </dgm:pt>
    <dgm:pt modelId="{AE34642B-4F3D-42DA-9F2C-A69055C2A917}" type="pres">
      <dgm:prSet presAssocID="{6AB162EE-00A7-49AD-A950-A2717A98F227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6F62924-D409-4F51-87DE-92EB2A66FD76}" type="pres">
      <dgm:prSet presAssocID="{6AB162EE-00A7-49AD-A950-A2717A98F227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2B5BE05-12E6-4EC8-8AE6-1ABE935A2D6E}" type="pres">
      <dgm:prSet presAssocID="{D30A0AFA-C871-4624-A71C-FAA4C476412C}" presName="sp" presStyleCnt="0"/>
      <dgm:spPr/>
      <dgm:t>
        <a:bodyPr/>
        <a:lstStyle/>
        <a:p>
          <a:endParaRPr lang="uk-UA"/>
        </a:p>
      </dgm:t>
    </dgm:pt>
    <dgm:pt modelId="{5A13370C-C225-4074-9509-8FD2A132C312}" type="pres">
      <dgm:prSet presAssocID="{83CD8BA1-CB6A-4972-8E0A-C264DB60DD2A}" presName="composite" presStyleCnt="0"/>
      <dgm:spPr/>
      <dgm:t>
        <a:bodyPr/>
        <a:lstStyle/>
        <a:p>
          <a:endParaRPr lang="uk-UA"/>
        </a:p>
      </dgm:t>
    </dgm:pt>
    <dgm:pt modelId="{22CCECD8-38BA-4B65-8BEC-2E7130EE60EA}" type="pres">
      <dgm:prSet presAssocID="{83CD8BA1-CB6A-4972-8E0A-C264DB60DD2A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D4C494E-CA7D-403A-8118-1D1AE8F98FE3}" type="pres">
      <dgm:prSet presAssocID="{83CD8BA1-CB6A-4972-8E0A-C264DB60DD2A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CD1ACAF-896D-46D4-A2EF-4D98C14F6AE3}" type="pres">
      <dgm:prSet presAssocID="{CC0723C9-A119-42D9-9D19-B58CC64CADEA}" presName="sp" presStyleCnt="0"/>
      <dgm:spPr/>
      <dgm:t>
        <a:bodyPr/>
        <a:lstStyle/>
        <a:p>
          <a:endParaRPr lang="uk-UA"/>
        </a:p>
      </dgm:t>
    </dgm:pt>
    <dgm:pt modelId="{85C9AB79-A158-408E-93FF-D6D35561BCE8}" type="pres">
      <dgm:prSet presAssocID="{CEA80317-F6B7-4111-B00E-C14A70075D5D}" presName="composite" presStyleCnt="0"/>
      <dgm:spPr/>
    </dgm:pt>
    <dgm:pt modelId="{EDEB4B0C-67A1-4CD0-9BC3-6807BC76E2CE}" type="pres">
      <dgm:prSet presAssocID="{CEA80317-F6B7-4111-B00E-C14A70075D5D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7BA372-2D72-4BDE-A71E-F7D87DEED2F5}" type="pres">
      <dgm:prSet presAssocID="{CEA80317-F6B7-4111-B00E-C14A70075D5D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F9F7792-A654-4206-9F6C-DDF8E568EB7E}" srcId="{6AB162EE-00A7-49AD-A950-A2717A98F227}" destId="{A86CD915-52B5-44E2-A686-5C96394ED2B0}" srcOrd="0" destOrd="0" parTransId="{515034E6-A1EF-4A04-9935-CFF264427D77}" sibTransId="{BB19F327-1710-4CFC-B686-1774353A1B5A}"/>
    <dgm:cxn modelId="{4ADEE375-C6B9-4176-AD78-203A68F6E172}" type="presOf" srcId="{F41AAFA7-C5B1-4393-BFE0-98CCC7F2AFAF}" destId="{5D4C494E-CA7D-403A-8118-1D1AE8F98FE3}" srcOrd="0" destOrd="0" presId="urn:microsoft.com/office/officeart/2005/8/layout/chevron2"/>
    <dgm:cxn modelId="{B65B7682-3E2A-4F49-8FA7-034CC1386780}" srcId="{CEA80317-F6B7-4111-B00E-C14A70075D5D}" destId="{3EDB4948-813B-4AD8-84AB-62BCF4AC5EF5}" srcOrd="0" destOrd="0" parTransId="{91C22980-DBAE-4F59-B3AA-05305984CE0D}" sibTransId="{B2B3226E-C792-46E2-99C3-DC697104012A}"/>
    <dgm:cxn modelId="{EF95BA17-0289-46FC-ACBA-DBF9F92CD8DD}" srcId="{83CD8BA1-CB6A-4972-8E0A-C264DB60DD2A}" destId="{F41AAFA7-C5B1-4393-BFE0-98CCC7F2AFAF}" srcOrd="0" destOrd="0" parTransId="{D6BA58B9-0B33-40D3-8A4C-36C6C175EF70}" sibTransId="{CE3442A1-D8B9-4389-9861-CA63DF236259}"/>
    <dgm:cxn modelId="{68B55474-888B-4E93-BC0A-13D7203011F1}" type="presOf" srcId="{CEA80317-F6B7-4111-B00E-C14A70075D5D}" destId="{EDEB4B0C-67A1-4CD0-9BC3-6807BC76E2CE}" srcOrd="0" destOrd="0" presId="urn:microsoft.com/office/officeart/2005/8/layout/chevron2"/>
    <dgm:cxn modelId="{5A16C0AA-A6E2-419E-B7B7-D94732094060}" type="presOf" srcId="{8A51D6C9-CE16-4657-9496-0D5151472348}" destId="{49825CDF-91A1-4143-94D7-130C9F46BB9C}" srcOrd="0" destOrd="0" presId="urn:microsoft.com/office/officeart/2005/8/layout/chevron2"/>
    <dgm:cxn modelId="{82BB1607-1D72-4DFA-B8CB-F223A9E0A1A5}" type="presOf" srcId="{83CD8BA1-CB6A-4972-8E0A-C264DB60DD2A}" destId="{22CCECD8-38BA-4B65-8BEC-2E7130EE60EA}" srcOrd="0" destOrd="0" presId="urn:microsoft.com/office/officeart/2005/8/layout/chevron2"/>
    <dgm:cxn modelId="{2C3D93A1-8A7E-4406-91F4-D3DF8FA6D3A2}" srcId="{8A51D6C9-CE16-4657-9496-0D5151472348}" destId="{CEA80317-F6B7-4111-B00E-C14A70075D5D}" srcOrd="2" destOrd="0" parTransId="{0C96C020-4176-4FD1-85C8-5573A79E48E0}" sibTransId="{FF3C325B-5D81-4DD8-86B7-3879E13E4349}"/>
    <dgm:cxn modelId="{E383C46E-8C80-440B-A2DD-5FD1CD0A4CBD}" type="presOf" srcId="{6AB162EE-00A7-49AD-A950-A2717A98F227}" destId="{AE34642B-4F3D-42DA-9F2C-A69055C2A917}" srcOrd="0" destOrd="0" presId="urn:microsoft.com/office/officeart/2005/8/layout/chevron2"/>
    <dgm:cxn modelId="{C344D1B5-7462-49FC-93C8-91CFD0892EC6}" type="presOf" srcId="{A86CD915-52B5-44E2-A686-5C96394ED2B0}" destId="{E6F62924-D409-4F51-87DE-92EB2A66FD76}" srcOrd="0" destOrd="0" presId="urn:microsoft.com/office/officeart/2005/8/layout/chevron2"/>
    <dgm:cxn modelId="{B7AC2DF6-67E9-4C8F-8A05-D6C3C358CD55}" srcId="{8A51D6C9-CE16-4657-9496-0D5151472348}" destId="{83CD8BA1-CB6A-4972-8E0A-C264DB60DD2A}" srcOrd="1" destOrd="0" parTransId="{66F50D02-A173-4F2A-82F8-8E4E78070305}" sibTransId="{CC0723C9-A119-42D9-9D19-B58CC64CADEA}"/>
    <dgm:cxn modelId="{036AC7D1-72A4-4C0C-BA82-0498EBEAFA25}" type="presOf" srcId="{3EDB4948-813B-4AD8-84AB-62BCF4AC5EF5}" destId="{8E7BA372-2D72-4BDE-A71E-F7D87DEED2F5}" srcOrd="0" destOrd="0" presId="urn:microsoft.com/office/officeart/2005/8/layout/chevron2"/>
    <dgm:cxn modelId="{1F0CA7BD-F132-4742-9F29-E8BB32516C63}" srcId="{8A51D6C9-CE16-4657-9496-0D5151472348}" destId="{6AB162EE-00A7-49AD-A950-A2717A98F227}" srcOrd="0" destOrd="0" parTransId="{5E123F39-C16B-4A35-BA07-23C8F6357F5C}" sibTransId="{D30A0AFA-C871-4624-A71C-FAA4C476412C}"/>
    <dgm:cxn modelId="{ED09E999-DF5B-4B76-9D04-2D7515A61261}" type="presParOf" srcId="{49825CDF-91A1-4143-94D7-130C9F46BB9C}" destId="{BA2F07A7-63C8-4F8B-ACA2-EAF5C9436CEE}" srcOrd="0" destOrd="0" presId="urn:microsoft.com/office/officeart/2005/8/layout/chevron2"/>
    <dgm:cxn modelId="{DE35E9F2-7E74-4C4F-B5C0-08D864052A66}" type="presParOf" srcId="{BA2F07A7-63C8-4F8B-ACA2-EAF5C9436CEE}" destId="{AE34642B-4F3D-42DA-9F2C-A69055C2A917}" srcOrd="0" destOrd="0" presId="urn:microsoft.com/office/officeart/2005/8/layout/chevron2"/>
    <dgm:cxn modelId="{BDAA3C65-486A-41F5-9C80-9A24A13E5BAD}" type="presParOf" srcId="{BA2F07A7-63C8-4F8B-ACA2-EAF5C9436CEE}" destId="{E6F62924-D409-4F51-87DE-92EB2A66FD76}" srcOrd="1" destOrd="0" presId="urn:microsoft.com/office/officeart/2005/8/layout/chevron2"/>
    <dgm:cxn modelId="{529457D4-D989-4B78-BEEF-D1312DF8E793}" type="presParOf" srcId="{49825CDF-91A1-4143-94D7-130C9F46BB9C}" destId="{72B5BE05-12E6-4EC8-8AE6-1ABE935A2D6E}" srcOrd="1" destOrd="0" presId="urn:microsoft.com/office/officeart/2005/8/layout/chevron2"/>
    <dgm:cxn modelId="{1BCEE86C-95D1-4B3E-9F2D-8A81EB7E3DDA}" type="presParOf" srcId="{49825CDF-91A1-4143-94D7-130C9F46BB9C}" destId="{5A13370C-C225-4074-9509-8FD2A132C312}" srcOrd="2" destOrd="0" presId="urn:microsoft.com/office/officeart/2005/8/layout/chevron2"/>
    <dgm:cxn modelId="{C74D70A5-475B-4CDB-A061-8FD271B27053}" type="presParOf" srcId="{5A13370C-C225-4074-9509-8FD2A132C312}" destId="{22CCECD8-38BA-4B65-8BEC-2E7130EE60EA}" srcOrd="0" destOrd="0" presId="urn:microsoft.com/office/officeart/2005/8/layout/chevron2"/>
    <dgm:cxn modelId="{D43DB51C-015E-4E89-BA1A-4989337D580E}" type="presParOf" srcId="{5A13370C-C225-4074-9509-8FD2A132C312}" destId="{5D4C494E-CA7D-403A-8118-1D1AE8F98FE3}" srcOrd="1" destOrd="0" presId="urn:microsoft.com/office/officeart/2005/8/layout/chevron2"/>
    <dgm:cxn modelId="{ECC9C6D1-8B41-49A2-9FD8-D0AB79A41DD1}" type="presParOf" srcId="{49825CDF-91A1-4143-94D7-130C9F46BB9C}" destId="{FCD1ACAF-896D-46D4-A2EF-4D98C14F6AE3}" srcOrd="3" destOrd="0" presId="urn:microsoft.com/office/officeart/2005/8/layout/chevron2"/>
    <dgm:cxn modelId="{D75BE93D-5981-46A3-B8B4-97C59DC65352}" type="presParOf" srcId="{49825CDF-91A1-4143-94D7-130C9F46BB9C}" destId="{85C9AB79-A158-408E-93FF-D6D35561BCE8}" srcOrd="4" destOrd="0" presId="urn:microsoft.com/office/officeart/2005/8/layout/chevron2"/>
    <dgm:cxn modelId="{EE3F1B31-4662-4E95-AE2F-D9ADCA96BC99}" type="presParOf" srcId="{85C9AB79-A158-408E-93FF-D6D35561BCE8}" destId="{EDEB4B0C-67A1-4CD0-9BC3-6807BC76E2CE}" srcOrd="0" destOrd="0" presId="urn:microsoft.com/office/officeart/2005/8/layout/chevron2"/>
    <dgm:cxn modelId="{24F90A76-AC0D-4FCF-B768-9A26CCF3EF04}" type="presParOf" srcId="{85C9AB79-A158-408E-93FF-D6D35561BCE8}" destId="{8E7BA372-2D72-4BDE-A71E-F7D87DEED2F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EB3EFC6-1B58-43EC-9042-8D128564CD24}" type="doc">
      <dgm:prSet loTypeId="urn:microsoft.com/office/officeart/2005/8/layout/vProcess5" loCatId="process" qsTypeId="urn:microsoft.com/office/officeart/2005/8/quickstyle/3d2" qsCatId="3D" csTypeId="urn:microsoft.com/office/officeart/2005/8/colors/colorful4" csCatId="colorful" phldr="1"/>
      <dgm:spPr/>
    </dgm:pt>
    <dgm:pt modelId="{9FDC04A2-74C8-4E76-BA4A-E1D84378DA17}">
      <dgm:prSet phldrT="[Текст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</a:rPr>
            <a:t>Новітня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система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пожежної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сигналізації</a:t>
          </a:r>
          <a:r>
            <a:rPr lang="en-US" dirty="0" smtClean="0">
              <a:solidFill>
                <a:schemeClr val="tx1"/>
              </a:solidFill>
            </a:rPr>
            <a:t>;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відеоспостереження</a:t>
          </a:r>
          <a:r>
            <a:rPr lang="ru-RU" dirty="0" smtClean="0">
              <a:solidFill>
                <a:schemeClr val="tx1"/>
              </a:solidFill>
            </a:rPr>
            <a:t>;</a:t>
          </a:r>
          <a:endParaRPr lang="uk-UA" dirty="0">
            <a:solidFill>
              <a:schemeClr val="tx1"/>
            </a:solidFill>
          </a:endParaRPr>
        </a:p>
      </dgm:t>
    </dgm:pt>
    <dgm:pt modelId="{ACAB8E16-0218-40B6-89BA-55DF12C0B22B}" type="parTrans" cxnId="{77A673DA-D943-4B84-B56E-C3BFA0F1BA42}">
      <dgm:prSet/>
      <dgm:spPr/>
      <dgm:t>
        <a:bodyPr/>
        <a:lstStyle/>
        <a:p>
          <a:endParaRPr lang="uk-UA"/>
        </a:p>
      </dgm:t>
    </dgm:pt>
    <dgm:pt modelId="{AE924651-7912-4205-91A7-4DF366046292}" type="sibTrans" cxnId="{77A673DA-D943-4B84-B56E-C3BFA0F1BA42}">
      <dgm:prSet/>
      <dgm:spPr/>
      <dgm:t>
        <a:bodyPr/>
        <a:lstStyle/>
        <a:p>
          <a:endParaRPr lang="uk-UA"/>
        </a:p>
      </dgm:t>
    </dgm:pt>
    <dgm:pt modelId="{1AD05B14-67E8-41E7-AD55-E6B714B03EE2}">
      <dgm:prSet phldrT="[Текст]"/>
      <dgm:spPr/>
      <dgm:t>
        <a:bodyPr/>
        <a:lstStyle/>
        <a:p>
          <a:pPr algn="ctr"/>
          <a:r>
            <a:rPr lang="en-US" dirty="0" err="1" smtClean="0">
              <a:solidFill>
                <a:schemeClr val="tx1"/>
              </a:solidFill>
            </a:rPr>
            <a:t>Зручний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гардероб</a:t>
          </a:r>
          <a:r>
            <a:rPr lang="en-US" dirty="0" smtClean="0">
              <a:solidFill>
                <a:schemeClr val="tx1"/>
              </a:solidFill>
            </a:rPr>
            <a:t>; </a:t>
          </a:r>
          <a:endParaRPr lang="ru-RU" dirty="0" smtClean="0">
            <a:solidFill>
              <a:schemeClr val="tx1"/>
            </a:solidFill>
          </a:endParaRPr>
        </a:p>
        <a:p>
          <a:pPr algn="ctr"/>
          <a:r>
            <a:rPr lang="en-US" dirty="0" smtClean="0">
              <a:solidFill>
                <a:schemeClr val="tx1"/>
              </a:solidFill>
            </a:rPr>
            <a:t>33 </a:t>
          </a:r>
          <a:r>
            <a:rPr lang="en-US" dirty="0" err="1" smtClean="0">
              <a:solidFill>
                <a:schemeClr val="tx1"/>
              </a:solidFill>
            </a:rPr>
            <a:t>навчальні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класи</a:t>
          </a:r>
          <a:r>
            <a:rPr lang="ru-RU" dirty="0" smtClean="0">
              <a:solidFill>
                <a:schemeClr val="tx1"/>
              </a:solidFill>
            </a:rPr>
            <a:t>.</a:t>
          </a:r>
          <a:r>
            <a:rPr lang="en-US" dirty="0" smtClean="0">
              <a:solidFill>
                <a:schemeClr val="tx1"/>
              </a:solidFill>
            </a:rPr>
            <a:t> </a:t>
          </a:r>
          <a:endParaRPr lang="uk-UA" dirty="0">
            <a:solidFill>
              <a:schemeClr val="tx1"/>
            </a:solidFill>
          </a:endParaRPr>
        </a:p>
      </dgm:t>
    </dgm:pt>
    <dgm:pt modelId="{1B967C13-70D3-46D6-ADF1-AE12098B1190}" type="parTrans" cxnId="{6019BF94-AB04-47C3-9106-5ACC0A8C1F34}">
      <dgm:prSet/>
      <dgm:spPr/>
      <dgm:t>
        <a:bodyPr/>
        <a:lstStyle/>
        <a:p>
          <a:endParaRPr lang="uk-UA"/>
        </a:p>
      </dgm:t>
    </dgm:pt>
    <dgm:pt modelId="{E885CCA6-8882-4AFA-91E7-100B7CA04673}" type="sibTrans" cxnId="{6019BF94-AB04-47C3-9106-5ACC0A8C1F34}">
      <dgm:prSet/>
      <dgm:spPr/>
      <dgm:t>
        <a:bodyPr/>
        <a:lstStyle/>
        <a:p>
          <a:endParaRPr lang="uk-UA"/>
        </a:p>
      </dgm:t>
    </dgm:pt>
    <dgm:pt modelId="{011A56A0-4102-469B-A745-16FB192C41A0}">
      <dgm:prSet phldrT="[Текст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</a:rPr>
            <a:t>Бібліотека</a:t>
          </a:r>
          <a:r>
            <a:rPr lang="en-US" dirty="0" smtClean="0">
              <a:solidFill>
                <a:schemeClr val="tx1"/>
              </a:solidFill>
            </a:rPr>
            <a:t> з </a:t>
          </a:r>
          <a:r>
            <a:rPr lang="en-US" dirty="0" err="1" smtClean="0">
              <a:solidFill>
                <a:schemeClr val="tx1"/>
              </a:solidFill>
            </a:rPr>
            <a:t>читальним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залом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та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книгосховищем</a:t>
          </a:r>
          <a:endParaRPr lang="uk-UA" dirty="0">
            <a:solidFill>
              <a:schemeClr val="tx1"/>
            </a:solidFill>
          </a:endParaRPr>
        </a:p>
      </dgm:t>
    </dgm:pt>
    <dgm:pt modelId="{A9DF3C6E-1E73-4422-A26B-102BC9E05331}" type="parTrans" cxnId="{1438B5D1-2E73-4CDB-A8F8-8948F1902D1F}">
      <dgm:prSet/>
      <dgm:spPr/>
      <dgm:t>
        <a:bodyPr/>
        <a:lstStyle/>
        <a:p>
          <a:endParaRPr lang="uk-UA"/>
        </a:p>
      </dgm:t>
    </dgm:pt>
    <dgm:pt modelId="{E73B3588-A0F8-4F4E-BED2-A0735C65A41B}" type="sibTrans" cxnId="{1438B5D1-2E73-4CDB-A8F8-8948F1902D1F}">
      <dgm:prSet/>
      <dgm:spPr/>
      <dgm:t>
        <a:bodyPr/>
        <a:lstStyle/>
        <a:p>
          <a:endParaRPr lang="uk-UA"/>
        </a:p>
      </dgm:t>
    </dgm:pt>
    <dgm:pt modelId="{055A5ECB-70FC-43AE-96A6-A97F7355FF15}" type="pres">
      <dgm:prSet presAssocID="{5EB3EFC6-1B58-43EC-9042-8D128564CD24}" presName="outerComposite" presStyleCnt="0">
        <dgm:presLayoutVars>
          <dgm:chMax val="5"/>
          <dgm:dir/>
          <dgm:resizeHandles val="exact"/>
        </dgm:presLayoutVars>
      </dgm:prSet>
      <dgm:spPr/>
    </dgm:pt>
    <dgm:pt modelId="{EDE0592E-499D-49FC-A4F9-FD202149BF20}" type="pres">
      <dgm:prSet presAssocID="{5EB3EFC6-1B58-43EC-9042-8D128564CD24}" presName="dummyMaxCanvas" presStyleCnt="0">
        <dgm:presLayoutVars/>
      </dgm:prSet>
      <dgm:spPr/>
    </dgm:pt>
    <dgm:pt modelId="{B58E7265-BD68-40A9-AD92-78BD9B4C9747}" type="pres">
      <dgm:prSet presAssocID="{5EB3EFC6-1B58-43EC-9042-8D128564CD24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6D5746-1C01-4DE6-B45B-ED2C3CFFB6CE}" type="pres">
      <dgm:prSet presAssocID="{5EB3EFC6-1B58-43EC-9042-8D128564CD24}" presName="ThreeNodes_2" presStyleLbl="node1" presStyleIdx="1" presStyleCnt="3" custLinFactNeighborX="-613" custLinFactNeighborY="-16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1CF45B-EFA0-4F97-9AF8-A5BDFA264E48}" type="pres">
      <dgm:prSet presAssocID="{5EB3EFC6-1B58-43EC-9042-8D128564CD24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AA02B2-EB18-469B-A379-CA66583A46EE}" type="pres">
      <dgm:prSet presAssocID="{5EB3EFC6-1B58-43EC-9042-8D128564CD24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C34956-6CE8-475C-AE57-4126B85742AB}" type="pres">
      <dgm:prSet presAssocID="{5EB3EFC6-1B58-43EC-9042-8D128564CD24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57A914-9619-455E-9479-626DBCDCE244}" type="pres">
      <dgm:prSet presAssocID="{5EB3EFC6-1B58-43EC-9042-8D128564CD24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A72CF4-3B28-480A-82CD-548D689C372B}" type="pres">
      <dgm:prSet presAssocID="{5EB3EFC6-1B58-43EC-9042-8D128564CD24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33CB29-03E2-4E3B-9162-B4B0952B69F3}" type="pres">
      <dgm:prSet presAssocID="{5EB3EFC6-1B58-43EC-9042-8D128564CD24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A673DA-D943-4B84-B56E-C3BFA0F1BA42}" srcId="{5EB3EFC6-1B58-43EC-9042-8D128564CD24}" destId="{9FDC04A2-74C8-4E76-BA4A-E1D84378DA17}" srcOrd="0" destOrd="0" parTransId="{ACAB8E16-0218-40B6-89BA-55DF12C0B22B}" sibTransId="{AE924651-7912-4205-91A7-4DF366046292}"/>
    <dgm:cxn modelId="{6019BF94-AB04-47C3-9106-5ACC0A8C1F34}" srcId="{5EB3EFC6-1B58-43EC-9042-8D128564CD24}" destId="{1AD05B14-67E8-41E7-AD55-E6B714B03EE2}" srcOrd="1" destOrd="0" parTransId="{1B967C13-70D3-46D6-ADF1-AE12098B1190}" sibTransId="{E885CCA6-8882-4AFA-91E7-100B7CA04673}"/>
    <dgm:cxn modelId="{904768DA-155E-4E8B-B717-9F2B98A190B5}" type="presOf" srcId="{011A56A0-4102-469B-A745-16FB192C41A0}" destId="{841CF45B-EFA0-4F97-9AF8-A5BDFA264E48}" srcOrd="0" destOrd="0" presId="urn:microsoft.com/office/officeart/2005/8/layout/vProcess5"/>
    <dgm:cxn modelId="{26DDA53C-14CA-42DF-956D-84A46B85196E}" type="presOf" srcId="{011A56A0-4102-469B-A745-16FB192C41A0}" destId="{E933CB29-03E2-4E3B-9162-B4B0952B69F3}" srcOrd="1" destOrd="0" presId="urn:microsoft.com/office/officeart/2005/8/layout/vProcess5"/>
    <dgm:cxn modelId="{28D5A620-2B6B-4BB2-9DF5-4126A5C0F203}" type="presOf" srcId="{E885CCA6-8882-4AFA-91E7-100B7CA04673}" destId="{0CC34956-6CE8-475C-AE57-4126B85742AB}" srcOrd="0" destOrd="0" presId="urn:microsoft.com/office/officeart/2005/8/layout/vProcess5"/>
    <dgm:cxn modelId="{1418AD7F-DD5C-4F8A-B0D9-06A7DD07A5C4}" type="presOf" srcId="{AE924651-7912-4205-91A7-4DF366046292}" destId="{FAAA02B2-EB18-469B-A379-CA66583A46EE}" srcOrd="0" destOrd="0" presId="urn:microsoft.com/office/officeart/2005/8/layout/vProcess5"/>
    <dgm:cxn modelId="{5C6BBBE3-7D80-4B14-9AD4-BDB41303CC25}" type="presOf" srcId="{5EB3EFC6-1B58-43EC-9042-8D128564CD24}" destId="{055A5ECB-70FC-43AE-96A6-A97F7355FF15}" srcOrd="0" destOrd="0" presId="urn:microsoft.com/office/officeart/2005/8/layout/vProcess5"/>
    <dgm:cxn modelId="{8A8D12AE-7050-4ED1-AA2F-6427928B318C}" type="presOf" srcId="{9FDC04A2-74C8-4E76-BA4A-E1D84378DA17}" destId="{CE57A914-9619-455E-9479-626DBCDCE244}" srcOrd="1" destOrd="0" presId="urn:microsoft.com/office/officeart/2005/8/layout/vProcess5"/>
    <dgm:cxn modelId="{789143F8-3551-4D6E-AFB6-D8D1E56DB231}" type="presOf" srcId="{9FDC04A2-74C8-4E76-BA4A-E1D84378DA17}" destId="{B58E7265-BD68-40A9-AD92-78BD9B4C9747}" srcOrd="0" destOrd="0" presId="urn:microsoft.com/office/officeart/2005/8/layout/vProcess5"/>
    <dgm:cxn modelId="{294BD033-69BA-450D-93A1-CD5534664CAD}" type="presOf" srcId="{1AD05B14-67E8-41E7-AD55-E6B714B03EE2}" destId="{316D5746-1C01-4DE6-B45B-ED2C3CFFB6CE}" srcOrd="0" destOrd="0" presId="urn:microsoft.com/office/officeart/2005/8/layout/vProcess5"/>
    <dgm:cxn modelId="{1438B5D1-2E73-4CDB-A8F8-8948F1902D1F}" srcId="{5EB3EFC6-1B58-43EC-9042-8D128564CD24}" destId="{011A56A0-4102-469B-A745-16FB192C41A0}" srcOrd="2" destOrd="0" parTransId="{A9DF3C6E-1E73-4422-A26B-102BC9E05331}" sibTransId="{E73B3588-A0F8-4F4E-BED2-A0735C65A41B}"/>
    <dgm:cxn modelId="{DEA3EDDB-BF9B-4539-BD22-6F2B03E746F2}" type="presOf" srcId="{1AD05B14-67E8-41E7-AD55-E6B714B03EE2}" destId="{F8A72CF4-3B28-480A-82CD-548D689C372B}" srcOrd="1" destOrd="0" presId="urn:microsoft.com/office/officeart/2005/8/layout/vProcess5"/>
    <dgm:cxn modelId="{A7A0851A-E10D-4AD8-A7ED-12AC5433D261}" type="presParOf" srcId="{055A5ECB-70FC-43AE-96A6-A97F7355FF15}" destId="{EDE0592E-499D-49FC-A4F9-FD202149BF20}" srcOrd="0" destOrd="0" presId="urn:microsoft.com/office/officeart/2005/8/layout/vProcess5"/>
    <dgm:cxn modelId="{A57B7DC2-D351-480B-9E5D-B8FCFB73AED3}" type="presParOf" srcId="{055A5ECB-70FC-43AE-96A6-A97F7355FF15}" destId="{B58E7265-BD68-40A9-AD92-78BD9B4C9747}" srcOrd="1" destOrd="0" presId="urn:microsoft.com/office/officeart/2005/8/layout/vProcess5"/>
    <dgm:cxn modelId="{41C583A0-B2F5-4D22-B0A8-87D7D13D4A9C}" type="presParOf" srcId="{055A5ECB-70FC-43AE-96A6-A97F7355FF15}" destId="{316D5746-1C01-4DE6-B45B-ED2C3CFFB6CE}" srcOrd="2" destOrd="0" presId="urn:microsoft.com/office/officeart/2005/8/layout/vProcess5"/>
    <dgm:cxn modelId="{DBDE3D71-B47A-475A-B830-B0274E98C39B}" type="presParOf" srcId="{055A5ECB-70FC-43AE-96A6-A97F7355FF15}" destId="{841CF45B-EFA0-4F97-9AF8-A5BDFA264E48}" srcOrd="3" destOrd="0" presId="urn:microsoft.com/office/officeart/2005/8/layout/vProcess5"/>
    <dgm:cxn modelId="{A66A7437-8247-46B3-92FF-771F684C8157}" type="presParOf" srcId="{055A5ECB-70FC-43AE-96A6-A97F7355FF15}" destId="{FAAA02B2-EB18-469B-A379-CA66583A46EE}" srcOrd="4" destOrd="0" presId="urn:microsoft.com/office/officeart/2005/8/layout/vProcess5"/>
    <dgm:cxn modelId="{9FF05934-C1D0-4612-80F2-7947ECED6F72}" type="presParOf" srcId="{055A5ECB-70FC-43AE-96A6-A97F7355FF15}" destId="{0CC34956-6CE8-475C-AE57-4126B85742AB}" srcOrd="5" destOrd="0" presId="urn:microsoft.com/office/officeart/2005/8/layout/vProcess5"/>
    <dgm:cxn modelId="{3137234E-3AE1-49E4-A582-AC78AF251ECB}" type="presParOf" srcId="{055A5ECB-70FC-43AE-96A6-A97F7355FF15}" destId="{CE57A914-9619-455E-9479-626DBCDCE244}" srcOrd="6" destOrd="0" presId="urn:microsoft.com/office/officeart/2005/8/layout/vProcess5"/>
    <dgm:cxn modelId="{C26EE8BB-AC6D-4C6F-BA1E-EAEB962EF113}" type="presParOf" srcId="{055A5ECB-70FC-43AE-96A6-A97F7355FF15}" destId="{F8A72CF4-3B28-480A-82CD-548D689C372B}" srcOrd="7" destOrd="0" presId="urn:microsoft.com/office/officeart/2005/8/layout/vProcess5"/>
    <dgm:cxn modelId="{52804DDE-D691-4677-B52E-BE1A6B80D852}" type="presParOf" srcId="{055A5ECB-70FC-43AE-96A6-A97F7355FF15}" destId="{E933CB29-03E2-4E3B-9162-B4B0952B69F3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8A51D6C9-CE16-4657-9496-0D5151472348}" type="doc">
      <dgm:prSet loTypeId="urn:microsoft.com/office/officeart/2005/8/layout/chevron2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6AB162EE-00A7-49AD-A950-A2717A98F227}">
      <dgm:prSet phldrT="[Текст]"/>
      <dgm:spPr/>
      <dgm:t>
        <a:bodyPr/>
        <a:lstStyle/>
        <a:p>
          <a:r>
            <a:rPr lang="uk-UA" dirty="0" smtClean="0"/>
            <a:t>1</a:t>
          </a:r>
          <a:endParaRPr lang="uk-UA" dirty="0"/>
        </a:p>
      </dgm:t>
    </dgm:pt>
    <dgm:pt modelId="{5E123F39-C16B-4A35-BA07-23C8F6357F5C}" type="parTrans" cxnId="{1F0CA7BD-F132-4742-9F29-E8BB32516C63}">
      <dgm:prSet/>
      <dgm:spPr/>
      <dgm:t>
        <a:bodyPr/>
        <a:lstStyle/>
        <a:p>
          <a:endParaRPr lang="uk-UA"/>
        </a:p>
      </dgm:t>
    </dgm:pt>
    <dgm:pt modelId="{D30A0AFA-C871-4624-A71C-FAA4C476412C}" type="sibTrans" cxnId="{1F0CA7BD-F132-4742-9F29-E8BB32516C63}">
      <dgm:prSet/>
      <dgm:spPr/>
      <dgm:t>
        <a:bodyPr/>
        <a:lstStyle/>
        <a:p>
          <a:endParaRPr lang="uk-UA"/>
        </a:p>
      </dgm:t>
    </dgm:pt>
    <dgm:pt modelId="{A86CD915-52B5-44E2-A686-5C96394ED2B0}">
      <dgm:prSet phldrT="[Текст]"/>
      <dgm:spPr/>
      <dgm:t>
        <a:bodyPr/>
        <a:lstStyle/>
        <a:p>
          <a:r>
            <a:rPr lang="ru-RU" dirty="0" smtClean="0"/>
            <a:t>Методична робота в </a:t>
          </a:r>
          <a:r>
            <a:rPr lang="ru-RU" dirty="0" err="1" smtClean="0"/>
            <a:t>системі</a:t>
          </a:r>
          <a:r>
            <a:rPr lang="ru-RU" dirty="0" smtClean="0"/>
            <a:t> </a:t>
          </a:r>
          <a:r>
            <a:rPr lang="ru-RU" dirty="0" err="1" smtClean="0"/>
            <a:t>Нової</a:t>
          </a:r>
          <a:r>
            <a:rPr lang="ru-RU" dirty="0" smtClean="0"/>
            <a:t> </a:t>
          </a:r>
          <a:r>
            <a:rPr lang="ru-RU" dirty="0" err="1" smtClean="0"/>
            <a:t>української</a:t>
          </a:r>
          <a:r>
            <a:rPr lang="ru-RU" dirty="0" smtClean="0"/>
            <a:t> </a:t>
          </a:r>
          <a:r>
            <a:rPr lang="ru-RU" dirty="0" err="1" smtClean="0"/>
            <a:t>школи</a:t>
          </a:r>
          <a:endParaRPr lang="uk-UA" dirty="0"/>
        </a:p>
      </dgm:t>
    </dgm:pt>
    <dgm:pt modelId="{515034E6-A1EF-4A04-9935-CFF264427D77}" type="parTrans" cxnId="{7F9F7792-A654-4206-9F6C-DDF8E568EB7E}">
      <dgm:prSet/>
      <dgm:spPr/>
      <dgm:t>
        <a:bodyPr/>
        <a:lstStyle/>
        <a:p>
          <a:endParaRPr lang="uk-UA"/>
        </a:p>
      </dgm:t>
    </dgm:pt>
    <dgm:pt modelId="{BB19F327-1710-4CFC-B686-1774353A1B5A}" type="sibTrans" cxnId="{7F9F7792-A654-4206-9F6C-DDF8E568EB7E}">
      <dgm:prSet/>
      <dgm:spPr/>
      <dgm:t>
        <a:bodyPr/>
        <a:lstStyle/>
        <a:p>
          <a:endParaRPr lang="uk-UA"/>
        </a:p>
      </dgm:t>
    </dgm:pt>
    <dgm:pt modelId="{83CD8BA1-CB6A-4972-8E0A-C264DB60DD2A}">
      <dgm:prSet phldrT="[Текст]"/>
      <dgm:spPr/>
      <dgm:t>
        <a:bodyPr/>
        <a:lstStyle/>
        <a:p>
          <a:r>
            <a:rPr lang="uk-UA" dirty="0" smtClean="0"/>
            <a:t>2</a:t>
          </a:r>
          <a:endParaRPr lang="uk-UA" dirty="0"/>
        </a:p>
      </dgm:t>
    </dgm:pt>
    <dgm:pt modelId="{66F50D02-A173-4F2A-82F8-8E4E78070305}" type="parTrans" cxnId="{B7AC2DF6-67E9-4C8F-8A05-D6C3C358CD55}">
      <dgm:prSet/>
      <dgm:spPr/>
      <dgm:t>
        <a:bodyPr/>
        <a:lstStyle/>
        <a:p>
          <a:endParaRPr lang="uk-UA"/>
        </a:p>
      </dgm:t>
    </dgm:pt>
    <dgm:pt modelId="{CC0723C9-A119-42D9-9D19-B58CC64CADEA}" type="sibTrans" cxnId="{B7AC2DF6-67E9-4C8F-8A05-D6C3C358CD55}">
      <dgm:prSet/>
      <dgm:spPr/>
      <dgm:t>
        <a:bodyPr/>
        <a:lstStyle/>
        <a:p>
          <a:endParaRPr lang="uk-UA"/>
        </a:p>
      </dgm:t>
    </dgm:pt>
    <dgm:pt modelId="{F41AAFA7-C5B1-4393-BFE0-98CCC7F2AFAF}">
      <dgm:prSet phldrT="[Текст]"/>
      <dgm:spPr/>
      <dgm:t>
        <a:bodyPr/>
        <a:lstStyle/>
        <a:p>
          <a:r>
            <a:rPr lang="ru-RU" dirty="0" err="1" smtClean="0"/>
            <a:t>Педагогіка</a:t>
          </a:r>
          <a:r>
            <a:rPr lang="ru-RU" dirty="0" smtClean="0"/>
            <a:t> партнерства: </a:t>
          </a:r>
          <a:r>
            <a:rPr lang="ru-RU" dirty="0" err="1" smtClean="0"/>
            <a:t>співпраця</a:t>
          </a:r>
          <a:r>
            <a:rPr lang="ru-RU" dirty="0" smtClean="0"/>
            <a:t> </a:t>
          </a:r>
          <a:r>
            <a:rPr lang="ru-RU" dirty="0" err="1" smtClean="0"/>
            <a:t>між</a:t>
          </a:r>
          <a:r>
            <a:rPr lang="ru-RU" dirty="0" smtClean="0"/>
            <a:t> учителем, </a:t>
          </a:r>
          <a:r>
            <a:rPr lang="ru-RU" dirty="0" err="1" smtClean="0"/>
            <a:t>учнем</a:t>
          </a:r>
          <a:r>
            <a:rPr lang="ru-RU" dirty="0" smtClean="0"/>
            <a:t> і батьками, які </a:t>
          </a:r>
          <a:r>
            <a:rPr lang="ru-RU" dirty="0" err="1" smtClean="0"/>
            <a:t>мають</a:t>
          </a:r>
          <a:r>
            <a:rPr lang="ru-RU" dirty="0" smtClean="0"/>
            <a:t> стати </a:t>
          </a:r>
          <a:r>
            <a:rPr lang="ru-RU" dirty="0" err="1" smtClean="0"/>
            <a:t>рівноправними</a:t>
          </a:r>
          <a:r>
            <a:rPr lang="ru-RU" dirty="0" smtClean="0"/>
            <a:t> </a:t>
          </a:r>
          <a:r>
            <a:rPr lang="ru-RU" dirty="0" err="1" smtClean="0"/>
            <a:t>учасниками</a:t>
          </a:r>
          <a:r>
            <a:rPr lang="ru-RU" dirty="0" smtClean="0"/>
            <a:t> </a:t>
          </a:r>
          <a:r>
            <a:rPr lang="ru-RU" dirty="0" err="1" smtClean="0"/>
            <a:t>освітнього</a:t>
          </a:r>
          <a:r>
            <a:rPr lang="ru-RU" dirty="0" smtClean="0"/>
            <a:t> </a:t>
          </a:r>
          <a:r>
            <a:rPr lang="ru-RU" dirty="0" err="1" smtClean="0"/>
            <a:t>процесу</a:t>
          </a:r>
          <a:endParaRPr lang="uk-UA" dirty="0"/>
        </a:p>
      </dgm:t>
    </dgm:pt>
    <dgm:pt modelId="{D6BA58B9-0B33-40D3-8A4C-36C6C175EF70}" type="parTrans" cxnId="{EF95BA17-0289-46FC-ACBA-DBF9F92CD8DD}">
      <dgm:prSet/>
      <dgm:spPr/>
      <dgm:t>
        <a:bodyPr/>
        <a:lstStyle/>
        <a:p>
          <a:endParaRPr lang="uk-UA"/>
        </a:p>
      </dgm:t>
    </dgm:pt>
    <dgm:pt modelId="{CE3442A1-D8B9-4389-9861-CA63DF236259}" type="sibTrans" cxnId="{EF95BA17-0289-46FC-ACBA-DBF9F92CD8DD}">
      <dgm:prSet/>
      <dgm:spPr/>
      <dgm:t>
        <a:bodyPr/>
        <a:lstStyle/>
        <a:p>
          <a:endParaRPr lang="uk-UA"/>
        </a:p>
      </dgm:t>
    </dgm:pt>
    <dgm:pt modelId="{41298B58-9217-4607-A2E6-B6EE0D0A7A66}">
      <dgm:prSet phldrT="[Текст]"/>
      <dgm:spPr/>
      <dgm:t>
        <a:bodyPr/>
        <a:lstStyle/>
        <a:p>
          <a:r>
            <a:rPr lang="uk-UA" dirty="0" smtClean="0"/>
            <a:t>3</a:t>
          </a:r>
          <a:endParaRPr lang="uk-UA" dirty="0"/>
        </a:p>
      </dgm:t>
    </dgm:pt>
    <dgm:pt modelId="{C1CC7FA5-4274-49AF-8882-675ED35296A1}" type="parTrans" cxnId="{9B22B407-BC2D-46F8-9D45-90678D9459B8}">
      <dgm:prSet/>
      <dgm:spPr/>
      <dgm:t>
        <a:bodyPr/>
        <a:lstStyle/>
        <a:p>
          <a:endParaRPr lang="uk-UA"/>
        </a:p>
      </dgm:t>
    </dgm:pt>
    <dgm:pt modelId="{B7AAB242-F1C0-4560-B789-2863E0E4419D}" type="sibTrans" cxnId="{9B22B407-BC2D-46F8-9D45-90678D9459B8}">
      <dgm:prSet/>
      <dgm:spPr/>
      <dgm:t>
        <a:bodyPr/>
        <a:lstStyle/>
        <a:p>
          <a:endParaRPr lang="uk-UA"/>
        </a:p>
      </dgm:t>
    </dgm:pt>
    <dgm:pt modelId="{D1B860E1-9AFA-4721-A7A3-2AF3A3F13F7E}">
      <dgm:prSet phldrT="[Текст]"/>
      <dgm:spPr/>
      <dgm:t>
        <a:bodyPr/>
        <a:lstStyle/>
        <a:p>
          <a:r>
            <a:rPr lang="ru-RU" dirty="0" err="1" smtClean="0"/>
            <a:t>Адаптація</a:t>
          </a:r>
          <a:r>
            <a:rPr lang="ru-RU" dirty="0" smtClean="0"/>
            <a:t> </a:t>
          </a:r>
          <a:r>
            <a:rPr lang="ru-RU" dirty="0" err="1" smtClean="0"/>
            <a:t>майбутніх</a:t>
          </a:r>
          <a:r>
            <a:rPr lang="ru-RU" dirty="0" smtClean="0"/>
            <a:t> </a:t>
          </a:r>
          <a:r>
            <a:rPr lang="ru-RU" dirty="0" err="1" smtClean="0"/>
            <a:t>першокласників</a:t>
          </a:r>
          <a:r>
            <a:rPr lang="ru-RU" dirty="0" smtClean="0"/>
            <a:t> до </a:t>
          </a:r>
          <a:r>
            <a:rPr lang="ru-RU" dirty="0" err="1" smtClean="0"/>
            <a:t>школи</a:t>
          </a:r>
          <a:r>
            <a:rPr lang="ru-RU" dirty="0" smtClean="0"/>
            <a:t> і </a:t>
          </a:r>
          <a:r>
            <a:rPr lang="ru-RU" dirty="0" err="1" smtClean="0"/>
            <a:t>перші</a:t>
          </a:r>
          <a:r>
            <a:rPr lang="ru-RU" dirty="0" smtClean="0"/>
            <a:t> кроки </a:t>
          </a:r>
          <a:r>
            <a:rPr lang="ru-RU" dirty="0" err="1" smtClean="0"/>
            <a:t>учнів</a:t>
          </a:r>
          <a:r>
            <a:rPr lang="ru-RU" dirty="0" smtClean="0"/>
            <a:t> у </a:t>
          </a:r>
          <a:r>
            <a:rPr lang="ru-RU" dirty="0" err="1" smtClean="0"/>
            <a:t>школі</a:t>
          </a:r>
          <a:endParaRPr lang="uk-UA" dirty="0"/>
        </a:p>
      </dgm:t>
    </dgm:pt>
    <dgm:pt modelId="{D4C8B51D-42DC-448A-8D51-524EC9DFFD3A}" type="parTrans" cxnId="{BA45C121-52E1-435C-87D6-88061E27BA0E}">
      <dgm:prSet/>
      <dgm:spPr/>
      <dgm:t>
        <a:bodyPr/>
        <a:lstStyle/>
        <a:p>
          <a:endParaRPr lang="uk-UA"/>
        </a:p>
      </dgm:t>
    </dgm:pt>
    <dgm:pt modelId="{779ADFB9-C5C6-4183-9FF6-442275F4CEEE}" type="sibTrans" cxnId="{BA45C121-52E1-435C-87D6-88061E27BA0E}">
      <dgm:prSet/>
      <dgm:spPr/>
      <dgm:t>
        <a:bodyPr/>
        <a:lstStyle/>
        <a:p>
          <a:endParaRPr lang="uk-UA"/>
        </a:p>
      </dgm:t>
    </dgm:pt>
    <dgm:pt modelId="{896B689F-D5D7-4476-AC46-4878217A2B55}">
      <dgm:prSet/>
      <dgm:spPr/>
      <dgm:t>
        <a:bodyPr/>
        <a:lstStyle/>
        <a:p>
          <a:r>
            <a:rPr lang="uk-UA" dirty="0" smtClean="0"/>
            <a:t>4</a:t>
          </a:r>
          <a:endParaRPr lang="uk-UA" dirty="0"/>
        </a:p>
      </dgm:t>
    </dgm:pt>
    <dgm:pt modelId="{DA88B642-37DF-43B7-945D-339E7E6F1A20}" type="parTrans" cxnId="{3421618A-68D8-4BBC-A870-897B7F03CBE8}">
      <dgm:prSet/>
      <dgm:spPr/>
      <dgm:t>
        <a:bodyPr/>
        <a:lstStyle/>
        <a:p>
          <a:endParaRPr lang="uk-UA"/>
        </a:p>
      </dgm:t>
    </dgm:pt>
    <dgm:pt modelId="{62EF7C4E-871A-493B-B9E1-E26D55AFF27A}" type="sibTrans" cxnId="{3421618A-68D8-4BBC-A870-897B7F03CBE8}">
      <dgm:prSet/>
      <dgm:spPr/>
      <dgm:t>
        <a:bodyPr/>
        <a:lstStyle/>
        <a:p>
          <a:endParaRPr lang="uk-UA"/>
        </a:p>
      </dgm:t>
    </dgm:pt>
    <dgm:pt modelId="{A6F52EF8-549B-4E54-9F84-D01E59149AA5}">
      <dgm:prSet phldrT="[Текст]"/>
      <dgm:spPr/>
      <dgm:t>
        <a:bodyPr/>
        <a:lstStyle/>
        <a:p>
          <a:r>
            <a:rPr lang="ru-RU" dirty="0" err="1" smtClean="0"/>
            <a:t>Наступність</a:t>
          </a:r>
          <a:r>
            <a:rPr lang="ru-RU" dirty="0" smtClean="0"/>
            <a:t> </a:t>
          </a:r>
          <a:r>
            <a:rPr lang="ru-RU" dirty="0" err="1" smtClean="0"/>
            <a:t>між</a:t>
          </a:r>
          <a:r>
            <a:rPr lang="ru-RU" dirty="0" smtClean="0"/>
            <a:t> </a:t>
          </a:r>
          <a:r>
            <a:rPr lang="ru-RU" dirty="0" err="1" smtClean="0"/>
            <a:t>молодшою</a:t>
          </a:r>
          <a:r>
            <a:rPr lang="ru-RU" dirty="0" smtClean="0"/>
            <a:t> та </a:t>
          </a:r>
          <a:r>
            <a:rPr lang="ru-RU" dirty="0" err="1" smtClean="0"/>
            <a:t>середньою</a:t>
          </a:r>
          <a:r>
            <a:rPr lang="ru-RU" dirty="0" smtClean="0"/>
            <a:t> ланками </a:t>
          </a:r>
          <a:r>
            <a:rPr lang="ru-RU" dirty="0" err="1" smtClean="0"/>
            <a:t>навчального</a:t>
          </a:r>
          <a:r>
            <a:rPr lang="ru-RU" dirty="0" smtClean="0"/>
            <a:t> закладу з метою </a:t>
          </a:r>
          <a:r>
            <a:rPr lang="ru-RU" dirty="0" err="1" smtClean="0"/>
            <a:t>успішної</a:t>
          </a:r>
          <a:r>
            <a:rPr lang="ru-RU" dirty="0" smtClean="0"/>
            <a:t> </a:t>
          </a:r>
          <a:r>
            <a:rPr lang="ru-RU" dirty="0" err="1" smtClean="0"/>
            <a:t>соціально-психологічної</a:t>
          </a:r>
          <a:r>
            <a:rPr lang="ru-RU" dirty="0" smtClean="0"/>
            <a:t> </a:t>
          </a:r>
          <a:r>
            <a:rPr lang="ru-RU" dirty="0" err="1" smtClean="0"/>
            <a:t>адаптації</a:t>
          </a:r>
          <a:r>
            <a:rPr lang="ru-RU" dirty="0" smtClean="0"/>
            <a:t> </a:t>
          </a:r>
          <a:r>
            <a:rPr lang="ru-RU" dirty="0" err="1" smtClean="0"/>
            <a:t>майбутніх</a:t>
          </a:r>
          <a:r>
            <a:rPr lang="ru-RU" dirty="0" smtClean="0"/>
            <a:t> </a:t>
          </a:r>
          <a:r>
            <a:rPr lang="ru-RU" dirty="0" err="1" smtClean="0"/>
            <a:t>п'ятикласників</a:t>
          </a:r>
          <a:endParaRPr lang="uk-UA" dirty="0"/>
        </a:p>
      </dgm:t>
    </dgm:pt>
    <dgm:pt modelId="{624E7629-004D-48D5-8328-34E5B66B423D}" type="parTrans" cxnId="{D0A1A84E-C2EE-4BD3-A7D6-5D5EC3359E62}">
      <dgm:prSet/>
      <dgm:spPr/>
      <dgm:t>
        <a:bodyPr/>
        <a:lstStyle/>
        <a:p>
          <a:endParaRPr lang="uk-UA"/>
        </a:p>
      </dgm:t>
    </dgm:pt>
    <dgm:pt modelId="{CC2F12E4-37DF-4DB3-860F-7871491BAAA4}" type="sibTrans" cxnId="{D0A1A84E-C2EE-4BD3-A7D6-5D5EC3359E62}">
      <dgm:prSet/>
      <dgm:spPr/>
      <dgm:t>
        <a:bodyPr/>
        <a:lstStyle/>
        <a:p>
          <a:endParaRPr lang="uk-UA"/>
        </a:p>
      </dgm:t>
    </dgm:pt>
    <dgm:pt modelId="{49825CDF-91A1-4143-94D7-130C9F46BB9C}" type="pres">
      <dgm:prSet presAssocID="{8A51D6C9-CE16-4657-9496-0D515147234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BA2F07A7-63C8-4F8B-ACA2-EAF5C9436CEE}" type="pres">
      <dgm:prSet presAssocID="{6AB162EE-00A7-49AD-A950-A2717A98F227}" presName="composite" presStyleCnt="0"/>
      <dgm:spPr/>
      <dgm:t>
        <a:bodyPr/>
        <a:lstStyle/>
        <a:p>
          <a:endParaRPr lang="uk-UA"/>
        </a:p>
      </dgm:t>
    </dgm:pt>
    <dgm:pt modelId="{AE34642B-4F3D-42DA-9F2C-A69055C2A917}" type="pres">
      <dgm:prSet presAssocID="{6AB162EE-00A7-49AD-A950-A2717A98F227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6F62924-D409-4F51-87DE-92EB2A66FD76}" type="pres">
      <dgm:prSet presAssocID="{6AB162EE-00A7-49AD-A950-A2717A98F227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2B5BE05-12E6-4EC8-8AE6-1ABE935A2D6E}" type="pres">
      <dgm:prSet presAssocID="{D30A0AFA-C871-4624-A71C-FAA4C476412C}" presName="sp" presStyleCnt="0"/>
      <dgm:spPr/>
      <dgm:t>
        <a:bodyPr/>
        <a:lstStyle/>
        <a:p>
          <a:endParaRPr lang="uk-UA"/>
        </a:p>
      </dgm:t>
    </dgm:pt>
    <dgm:pt modelId="{5A13370C-C225-4074-9509-8FD2A132C312}" type="pres">
      <dgm:prSet presAssocID="{83CD8BA1-CB6A-4972-8E0A-C264DB60DD2A}" presName="composite" presStyleCnt="0"/>
      <dgm:spPr/>
      <dgm:t>
        <a:bodyPr/>
        <a:lstStyle/>
        <a:p>
          <a:endParaRPr lang="uk-UA"/>
        </a:p>
      </dgm:t>
    </dgm:pt>
    <dgm:pt modelId="{22CCECD8-38BA-4B65-8BEC-2E7130EE60EA}" type="pres">
      <dgm:prSet presAssocID="{83CD8BA1-CB6A-4972-8E0A-C264DB60DD2A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D4C494E-CA7D-403A-8118-1D1AE8F98FE3}" type="pres">
      <dgm:prSet presAssocID="{83CD8BA1-CB6A-4972-8E0A-C264DB60DD2A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CD1ACAF-896D-46D4-A2EF-4D98C14F6AE3}" type="pres">
      <dgm:prSet presAssocID="{CC0723C9-A119-42D9-9D19-B58CC64CADEA}" presName="sp" presStyleCnt="0"/>
      <dgm:spPr/>
      <dgm:t>
        <a:bodyPr/>
        <a:lstStyle/>
        <a:p>
          <a:endParaRPr lang="uk-UA"/>
        </a:p>
      </dgm:t>
    </dgm:pt>
    <dgm:pt modelId="{3DB1AE22-BDDB-479E-8D39-6BBBC31BEBF5}" type="pres">
      <dgm:prSet presAssocID="{41298B58-9217-4607-A2E6-B6EE0D0A7A66}" presName="composite" presStyleCnt="0"/>
      <dgm:spPr/>
      <dgm:t>
        <a:bodyPr/>
        <a:lstStyle/>
        <a:p>
          <a:endParaRPr lang="uk-UA"/>
        </a:p>
      </dgm:t>
    </dgm:pt>
    <dgm:pt modelId="{8B3664A9-B951-4591-9AE7-957580690574}" type="pres">
      <dgm:prSet presAssocID="{41298B58-9217-4607-A2E6-B6EE0D0A7A66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B236395-B1A5-4E7F-861A-533147B5AA24}" type="pres">
      <dgm:prSet presAssocID="{41298B58-9217-4607-A2E6-B6EE0D0A7A66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B6B8042-1B6C-46E2-81EC-3A2E537EB892}" type="pres">
      <dgm:prSet presAssocID="{B7AAB242-F1C0-4560-B789-2863E0E4419D}" presName="sp" presStyleCnt="0"/>
      <dgm:spPr/>
      <dgm:t>
        <a:bodyPr/>
        <a:lstStyle/>
        <a:p>
          <a:endParaRPr lang="uk-UA"/>
        </a:p>
      </dgm:t>
    </dgm:pt>
    <dgm:pt modelId="{1F821E4E-8333-412C-9DE4-5542D2B83415}" type="pres">
      <dgm:prSet presAssocID="{896B689F-D5D7-4476-AC46-4878217A2B55}" presName="composite" presStyleCnt="0"/>
      <dgm:spPr/>
      <dgm:t>
        <a:bodyPr/>
        <a:lstStyle/>
        <a:p>
          <a:endParaRPr lang="uk-UA"/>
        </a:p>
      </dgm:t>
    </dgm:pt>
    <dgm:pt modelId="{E2F49522-9BAC-4A10-9FC4-AC78882BA545}" type="pres">
      <dgm:prSet presAssocID="{896B689F-D5D7-4476-AC46-4878217A2B55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DA014AA-B7BE-4731-AA1E-6D78C226CEF0}" type="pres">
      <dgm:prSet presAssocID="{896B689F-D5D7-4476-AC46-4878217A2B55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7F9F7792-A654-4206-9F6C-DDF8E568EB7E}" srcId="{6AB162EE-00A7-49AD-A950-A2717A98F227}" destId="{A86CD915-52B5-44E2-A686-5C96394ED2B0}" srcOrd="0" destOrd="0" parTransId="{515034E6-A1EF-4A04-9935-CFF264427D77}" sibTransId="{BB19F327-1710-4CFC-B686-1774353A1B5A}"/>
    <dgm:cxn modelId="{4C2CD7DA-5C2B-4BE8-801E-02A266EA9FE4}" type="presOf" srcId="{6AB162EE-00A7-49AD-A950-A2717A98F227}" destId="{AE34642B-4F3D-42DA-9F2C-A69055C2A917}" srcOrd="0" destOrd="0" presId="urn:microsoft.com/office/officeart/2005/8/layout/chevron2"/>
    <dgm:cxn modelId="{35E70370-1171-4E5F-95BB-25FC8641145E}" type="presOf" srcId="{41298B58-9217-4607-A2E6-B6EE0D0A7A66}" destId="{8B3664A9-B951-4591-9AE7-957580690574}" srcOrd="0" destOrd="0" presId="urn:microsoft.com/office/officeart/2005/8/layout/chevron2"/>
    <dgm:cxn modelId="{3421618A-68D8-4BBC-A870-897B7F03CBE8}" srcId="{8A51D6C9-CE16-4657-9496-0D5151472348}" destId="{896B689F-D5D7-4476-AC46-4878217A2B55}" srcOrd="3" destOrd="0" parTransId="{DA88B642-37DF-43B7-945D-339E7E6F1A20}" sibTransId="{62EF7C4E-871A-493B-B9E1-E26D55AFF27A}"/>
    <dgm:cxn modelId="{9B22B407-BC2D-46F8-9D45-90678D9459B8}" srcId="{8A51D6C9-CE16-4657-9496-0D5151472348}" destId="{41298B58-9217-4607-A2E6-B6EE0D0A7A66}" srcOrd="2" destOrd="0" parTransId="{C1CC7FA5-4274-49AF-8882-675ED35296A1}" sibTransId="{B7AAB242-F1C0-4560-B789-2863E0E4419D}"/>
    <dgm:cxn modelId="{12B5E7E7-B29D-4B31-8FBF-D9226E2A607D}" type="presOf" srcId="{F41AAFA7-C5B1-4393-BFE0-98CCC7F2AFAF}" destId="{5D4C494E-CA7D-403A-8118-1D1AE8F98FE3}" srcOrd="0" destOrd="0" presId="urn:microsoft.com/office/officeart/2005/8/layout/chevron2"/>
    <dgm:cxn modelId="{EF95BA17-0289-46FC-ACBA-DBF9F92CD8DD}" srcId="{83CD8BA1-CB6A-4972-8E0A-C264DB60DD2A}" destId="{F41AAFA7-C5B1-4393-BFE0-98CCC7F2AFAF}" srcOrd="0" destOrd="0" parTransId="{D6BA58B9-0B33-40D3-8A4C-36C6C175EF70}" sibTransId="{CE3442A1-D8B9-4389-9861-CA63DF236259}"/>
    <dgm:cxn modelId="{D0A1A84E-C2EE-4BD3-A7D6-5D5EC3359E62}" srcId="{896B689F-D5D7-4476-AC46-4878217A2B55}" destId="{A6F52EF8-549B-4E54-9F84-D01E59149AA5}" srcOrd="0" destOrd="0" parTransId="{624E7629-004D-48D5-8328-34E5B66B423D}" sibTransId="{CC2F12E4-37DF-4DB3-860F-7871491BAAA4}"/>
    <dgm:cxn modelId="{52E0AB9D-A158-4B76-BD37-B2715D10FA45}" type="presOf" srcId="{896B689F-D5D7-4476-AC46-4878217A2B55}" destId="{E2F49522-9BAC-4A10-9FC4-AC78882BA545}" srcOrd="0" destOrd="0" presId="urn:microsoft.com/office/officeart/2005/8/layout/chevron2"/>
    <dgm:cxn modelId="{3A62AF89-9DA2-4E0F-BFBB-1F8B3DA2C885}" type="presOf" srcId="{A6F52EF8-549B-4E54-9F84-D01E59149AA5}" destId="{8DA014AA-B7BE-4731-AA1E-6D78C226CEF0}" srcOrd="0" destOrd="0" presId="urn:microsoft.com/office/officeart/2005/8/layout/chevron2"/>
    <dgm:cxn modelId="{B7AC2DF6-67E9-4C8F-8A05-D6C3C358CD55}" srcId="{8A51D6C9-CE16-4657-9496-0D5151472348}" destId="{83CD8BA1-CB6A-4972-8E0A-C264DB60DD2A}" srcOrd="1" destOrd="0" parTransId="{66F50D02-A173-4F2A-82F8-8E4E78070305}" sibTransId="{CC0723C9-A119-42D9-9D19-B58CC64CADEA}"/>
    <dgm:cxn modelId="{BA45C121-52E1-435C-87D6-88061E27BA0E}" srcId="{41298B58-9217-4607-A2E6-B6EE0D0A7A66}" destId="{D1B860E1-9AFA-4721-A7A3-2AF3A3F13F7E}" srcOrd="0" destOrd="0" parTransId="{D4C8B51D-42DC-448A-8D51-524EC9DFFD3A}" sibTransId="{779ADFB9-C5C6-4183-9FF6-442275F4CEEE}"/>
    <dgm:cxn modelId="{3C3C1CC1-B0A0-4DAD-AC5A-FC1699A94EC6}" type="presOf" srcId="{A86CD915-52B5-44E2-A686-5C96394ED2B0}" destId="{E6F62924-D409-4F51-87DE-92EB2A66FD76}" srcOrd="0" destOrd="0" presId="urn:microsoft.com/office/officeart/2005/8/layout/chevron2"/>
    <dgm:cxn modelId="{D7A88B3F-11F7-4415-AB59-C68FBACCDB4D}" type="presOf" srcId="{D1B860E1-9AFA-4721-A7A3-2AF3A3F13F7E}" destId="{2B236395-B1A5-4E7F-861A-533147B5AA24}" srcOrd="0" destOrd="0" presId="urn:microsoft.com/office/officeart/2005/8/layout/chevron2"/>
    <dgm:cxn modelId="{19B17E4A-CA1B-4449-9ACF-83CA474938A0}" type="presOf" srcId="{8A51D6C9-CE16-4657-9496-0D5151472348}" destId="{49825CDF-91A1-4143-94D7-130C9F46BB9C}" srcOrd="0" destOrd="0" presId="urn:microsoft.com/office/officeart/2005/8/layout/chevron2"/>
    <dgm:cxn modelId="{E4611838-F256-4E9C-873D-9FFDA723BF5F}" type="presOf" srcId="{83CD8BA1-CB6A-4972-8E0A-C264DB60DD2A}" destId="{22CCECD8-38BA-4B65-8BEC-2E7130EE60EA}" srcOrd="0" destOrd="0" presId="urn:microsoft.com/office/officeart/2005/8/layout/chevron2"/>
    <dgm:cxn modelId="{1F0CA7BD-F132-4742-9F29-E8BB32516C63}" srcId="{8A51D6C9-CE16-4657-9496-0D5151472348}" destId="{6AB162EE-00A7-49AD-A950-A2717A98F227}" srcOrd="0" destOrd="0" parTransId="{5E123F39-C16B-4A35-BA07-23C8F6357F5C}" sibTransId="{D30A0AFA-C871-4624-A71C-FAA4C476412C}"/>
    <dgm:cxn modelId="{309C26EB-2AEB-4FED-8D4F-EF6EC0DE2187}" type="presParOf" srcId="{49825CDF-91A1-4143-94D7-130C9F46BB9C}" destId="{BA2F07A7-63C8-4F8B-ACA2-EAF5C9436CEE}" srcOrd="0" destOrd="0" presId="urn:microsoft.com/office/officeart/2005/8/layout/chevron2"/>
    <dgm:cxn modelId="{36F7EFD0-6DB3-43EB-8F6B-635CA5B64354}" type="presParOf" srcId="{BA2F07A7-63C8-4F8B-ACA2-EAF5C9436CEE}" destId="{AE34642B-4F3D-42DA-9F2C-A69055C2A917}" srcOrd="0" destOrd="0" presId="urn:microsoft.com/office/officeart/2005/8/layout/chevron2"/>
    <dgm:cxn modelId="{7CB73B2B-CDEF-4045-B585-8B18F8FDF7E9}" type="presParOf" srcId="{BA2F07A7-63C8-4F8B-ACA2-EAF5C9436CEE}" destId="{E6F62924-D409-4F51-87DE-92EB2A66FD76}" srcOrd="1" destOrd="0" presId="urn:microsoft.com/office/officeart/2005/8/layout/chevron2"/>
    <dgm:cxn modelId="{A930B049-62C1-4E97-B63D-E5F170F37BFC}" type="presParOf" srcId="{49825CDF-91A1-4143-94D7-130C9F46BB9C}" destId="{72B5BE05-12E6-4EC8-8AE6-1ABE935A2D6E}" srcOrd="1" destOrd="0" presId="urn:microsoft.com/office/officeart/2005/8/layout/chevron2"/>
    <dgm:cxn modelId="{FC938C52-4DE0-4BD6-8E4D-E58046D627BD}" type="presParOf" srcId="{49825CDF-91A1-4143-94D7-130C9F46BB9C}" destId="{5A13370C-C225-4074-9509-8FD2A132C312}" srcOrd="2" destOrd="0" presId="urn:microsoft.com/office/officeart/2005/8/layout/chevron2"/>
    <dgm:cxn modelId="{D6F7A4A5-0240-4347-8D6A-44A4C5F3EA21}" type="presParOf" srcId="{5A13370C-C225-4074-9509-8FD2A132C312}" destId="{22CCECD8-38BA-4B65-8BEC-2E7130EE60EA}" srcOrd="0" destOrd="0" presId="urn:microsoft.com/office/officeart/2005/8/layout/chevron2"/>
    <dgm:cxn modelId="{65B55334-F6EC-43CD-9DBC-31C877DEEC85}" type="presParOf" srcId="{5A13370C-C225-4074-9509-8FD2A132C312}" destId="{5D4C494E-CA7D-403A-8118-1D1AE8F98FE3}" srcOrd="1" destOrd="0" presId="urn:microsoft.com/office/officeart/2005/8/layout/chevron2"/>
    <dgm:cxn modelId="{8A4E5B53-682D-43CE-9000-D07B7C55AE6B}" type="presParOf" srcId="{49825CDF-91A1-4143-94D7-130C9F46BB9C}" destId="{FCD1ACAF-896D-46D4-A2EF-4D98C14F6AE3}" srcOrd="3" destOrd="0" presId="urn:microsoft.com/office/officeart/2005/8/layout/chevron2"/>
    <dgm:cxn modelId="{83E5F642-8C40-4CF6-BFE3-401A30BD9F66}" type="presParOf" srcId="{49825CDF-91A1-4143-94D7-130C9F46BB9C}" destId="{3DB1AE22-BDDB-479E-8D39-6BBBC31BEBF5}" srcOrd="4" destOrd="0" presId="urn:microsoft.com/office/officeart/2005/8/layout/chevron2"/>
    <dgm:cxn modelId="{CC2AFB1A-452C-4846-95E9-EF19990AE948}" type="presParOf" srcId="{3DB1AE22-BDDB-479E-8D39-6BBBC31BEBF5}" destId="{8B3664A9-B951-4591-9AE7-957580690574}" srcOrd="0" destOrd="0" presId="urn:microsoft.com/office/officeart/2005/8/layout/chevron2"/>
    <dgm:cxn modelId="{CF6A567A-2779-4949-AEE6-E8FB06CF0429}" type="presParOf" srcId="{3DB1AE22-BDDB-479E-8D39-6BBBC31BEBF5}" destId="{2B236395-B1A5-4E7F-861A-533147B5AA24}" srcOrd="1" destOrd="0" presId="urn:microsoft.com/office/officeart/2005/8/layout/chevron2"/>
    <dgm:cxn modelId="{B3CC5924-2533-4C37-A06A-62D5522A019C}" type="presParOf" srcId="{49825CDF-91A1-4143-94D7-130C9F46BB9C}" destId="{AB6B8042-1B6C-46E2-81EC-3A2E537EB892}" srcOrd="5" destOrd="0" presId="urn:microsoft.com/office/officeart/2005/8/layout/chevron2"/>
    <dgm:cxn modelId="{E37634AF-3CAF-4DFB-8F3E-B4746D33A508}" type="presParOf" srcId="{49825CDF-91A1-4143-94D7-130C9F46BB9C}" destId="{1F821E4E-8333-412C-9DE4-5542D2B83415}" srcOrd="6" destOrd="0" presId="urn:microsoft.com/office/officeart/2005/8/layout/chevron2"/>
    <dgm:cxn modelId="{A04A619A-E089-4BA5-85DF-B0295DA8D49A}" type="presParOf" srcId="{1F821E4E-8333-412C-9DE4-5542D2B83415}" destId="{E2F49522-9BAC-4A10-9FC4-AC78882BA545}" srcOrd="0" destOrd="0" presId="urn:microsoft.com/office/officeart/2005/8/layout/chevron2"/>
    <dgm:cxn modelId="{1181372B-64F8-4562-9116-3F9B07071DA5}" type="presParOf" srcId="{1F821E4E-8333-412C-9DE4-5542D2B83415}" destId="{8DA014AA-B7BE-4731-AA1E-6D78C226CEF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8A51D6C9-CE16-4657-9496-0D5151472348}" type="doc">
      <dgm:prSet loTypeId="urn:microsoft.com/office/officeart/2005/8/layout/chevron2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6AB162EE-00A7-49AD-A950-A2717A98F227}">
      <dgm:prSet phldrT="[Текст]"/>
      <dgm:spPr/>
      <dgm:t>
        <a:bodyPr/>
        <a:lstStyle/>
        <a:p>
          <a:r>
            <a:rPr lang="uk-UA" dirty="0" smtClean="0"/>
            <a:t>5</a:t>
          </a:r>
          <a:endParaRPr lang="uk-UA" dirty="0"/>
        </a:p>
      </dgm:t>
    </dgm:pt>
    <dgm:pt modelId="{5E123F39-C16B-4A35-BA07-23C8F6357F5C}" type="parTrans" cxnId="{1F0CA7BD-F132-4742-9F29-E8BB32516C63}">
      <dgm:prSet/>
      <dgm:spPr/>
      <dgm:t>
        <a:bodyPr/>
        <a:lstStyle/>
        <a:p>
          <a:endParaRPr lang="uk-UA"/>
        </a:p>
      </dgm:t>
    </dgm:pt>
    <dgm:pt modelId="{D30A0AFA-C871-4624-A71C-FAA4C476412C}" type="sibTrans" cxnId="{1F0CA7BD-F132-4742-9F29-E8BB32516C63}">
      <dgm:prSet/>
      <dgm:spPr/>
      <dgm:t>
        <a:bodyPr/>
        <a:lstStyle/>
        <a:p>
          <a:endParaRPr lang="uk-UA"/>
        </a:p>
      </dgm:t>
    </dgm:pt>
    <dgm:pt modelId="{A86CD915-52B5-44E2-A686-5C96394ED2B0}">
      <dgm:prSet phldrT="[Текст]"/>
      <dgm:spPr/>
      <dgm:t>
        <a:bodyPr/>
        <a:lstStyle/>
        <a:p>
          <a:r>
            <a:rPr lang="ru-RU" dirty="0" err="1" smtClean="0"/>
            <a:t>Використання</a:t>
          </a:r>
          <a:r>
            <a:rPr lang="ru-RU" dirty="0" smtClean="0"/>
            <a:t> </a:t>
          </a:r>
          <a:r>
            <a:rPr lang="ru-RU" dirty="0" err="1" smtClean="0"/>
            <a:t>інтерактивних</a:t>
          </a:r>
          <a:r>
            <a:rPr lang="ru-RU" dirty="0" smtClean="0"/>
            <a:t> </a:t>
          </a:r>
          <a:r>
            <a:rPr lang="ru-RU" dirty="0" err="1" smtClean="0"/>
            <a:t>технологій</a:t>
          </a:r>
          <a:r>
            <a:rPr lang="ru-RU" dirty="0" smtClean="0"/>
            <a:t> у </a:t>
          </a:r>
          <a:r>
            <a:rPr lang="ru-RU" dirty="0" err="1" smtClean="0"/>
            <a:t>формуванні</a:t>
          </a:r>
          <a:r>
            <a:rPr lang="ru-RU" dirty="0" smtClean="0"/>
            <a:t> </a:t>
          </a:r>
          <a:r>
            <a:rPr lang="ru-RU" dirty="0" err="1" smtClean="0"/>
            <a:t>комунікативних</a:t>
          </a:r>
          <a:r>
            <a:rPr lang="ru-RU" dirty="0" smtClean="0"/>
            <a:t> та </a:t>
          </a:r>
          <a:r>
            <a:rPr lang="ru-RU" dirty="0" err="1" smtClean="0"/>
            <a:t>соціокультурних</a:t>
          </a:r>
          <a:r>
            <a:rPr lang="ru-RU" dirty="0" smtClean="0"/>
            <a:t> </a:t>
          </a:r>
          <a:r>
            <a:rPr lang="ru-RU" dirty="0" err="1" smtClean="0"/>
            <a:t>компетенцій</a:t>
          </a:r>
          <a:r>
            <a:rPr lang="ru-RU" dirty="0" smtClean="0"/>
            <a:t> </a:t>
          </a:r>
          <a:r>
            <a:rPr lang="ru-RU" dirty="0" err="1" smtClean="0"/>
            <a:t>учнів</a:t>
          </a:r>
          <a:r>
            <a:rPr lang="ru-RU" dirty="0" smtClean="0"/>
            <a:t> на уроках </a:t>
          </a:r>
          <a:r>
            <a:rPr lang="ru-RU" dirty="0" err="1" smtClean="0"/>
            <a:t>іноземних</a:t>
          </a:r>
          <a:r>
            <a:rPr lang="ru-RU" dirty="0" smtClean="0"/>
            <a:t> </a:t>
          </a:r>
          <a:r>
            <a:rPr lang="ru-RU" dirty="0" err="1" smtClean="0"/>
            <a:t>мов</a:t>
          </a:r>
          <a:endParaRPr lang="uk-UA" dirty="0"/>
        </a:p>
      </dgm:t>
    </dgm:pt>
    <dgm:pt modelId="{515034E6-A1EF-4A04-9935-CFF264427D77}" type="parTrans" cxnId="{7F9F7792-A654-4206-9F6C-DDF8E568EB7E}">
      <dgm:prSet/>
      <dgm:spPr/>
      <dgm:t>
        <a:bodyPr/>
        <a:lstStyle/>
        <a:p>
          <a:endParaRPr lang="uk-UA"/>
        </a:p>
      </dgm:t>
    </dgm:pt>
    <dgm:pt modelId="{BB19F327-1710-4CFC-B686-1774353A1B5A}" type="sibTrans" cxnId="{7F9F7792-A654-4206-9F6C-DDF8E568EB7E}">
      <dgm:prSet/>
      <dgm:spPr/>
      <dgm:t>
        <a:bodyPr/>
        <a:lstStyle/>
        <a:p>
          <a:endParaRPr lang="uk-UA"/>
        </a:p>
      </dgm:t>
    </dgm:pt>
    <dgm:pt modelId="{83CD8BA1-CB6A-4972-8E0A-C264DB60DD2A}">
      <dgm:prSet phldrT="[Текст]"/>
      <dgm:spPr/>
      <dgm:t>
        <a:bodyPr/>
        <a:lstStyle/>
        <a:p>
          <a:r>
            <a:rPr lang="uk-UA" dirty="0" smtClean="0"/>
            <a:t>6</a:t>
          </a:r>
          <a:endParaRPr lang="uk-UA" dirty="0"/>
        </a:p>
      </dgm:t>
    </dgm:pt>
    <dgm:pt modelId="{66F50D02-A173-4F2A-82F8-8E4E78070305}" type="parTrans" cxnId="{B7AC2DF6-67E9-4C8F-8A05-D6C3C358CD55}">
      <dgm:prSet/>
      <dgm:spPr/>
      <dgm:t>
        <a:bodyPr/>
        <a:lstStyle/>
        <a:p>
          <a:endParaRPr lang="uk-UA"/>
        </a:p>
      </dgm:t>
    </dgm:pt>
    <dgm:pt modelId="{CC0723C9-A119-42D9-9D19-B58CC64CADEA}" type="sibTrans" cxnId="{B7AC2DF6-67E9-4C8F-8A05-D6C3C358CD55}">
      <dgm:prSet/>
      <dgm:spPr/>
      <dgm:t>
        <a:bodyPr/>
        <a:lstStyle/>
        <a:p>
          <a:endParaRPr lang="uk-UA"/>
        </a:p>
      </dgm:t>
    </dgm:pt>
    <dgm:pt modelId="{F41AAFA7-C5B1-4393-BFE0-98CCC7F2AFAF}">
      <dgm:prSet phldrT="[Текст]"/>
      <dgm:spPr/>
      <dgm:t>
        <a:bodyPr/>
        <a:lstStyle/>
        <a:p>
          <a:r>
            <a:rPr lang="ru-RU" dirty="0" err="1" smtClean="0"/>
            <a:t>Використання</a:t>
          </a:r>
          <a:r>
            <a:rPr lang="ru-RU" dirty="0" smtClean="0"/>
            <a:t> </a:t>
          </a:r>
          <a:r>
            <a:rPr lang="ru-RU" dirty="0" err="1" smtClean="0"/>
            <a:t>краєзнавчого</a:t>
          </a:r>
          <a:r>
            <a:rPr lang="ru-RU" dirty="0" smtClean="0"/>
            <a:t> </a:t>
          </a:r>
          <a:r>
            <a:rPr lang="ru-RU" dirty="0" err="1" smtClean="0"/>
            <a:t>матеріалу</a:t>
          </a:r>
          <a:r>
            <a:rPr lang="ru-RU" dirty="0" smtClean="0"/>
            <a:t> на уроках та у </a:t>
          </a:r>
          <a:r>
            <a:rPr lang="ru-RU" dirty="0" err="1" smtClean="0"/>
            <a:t>позаурочний</a:t>
          </a:r>
          <a:r>
            <a:rPr lang="ru-RU" dirty="0" smtClean="0"/>
            <a:t> час</a:t>
          </a:r>
          <a:endParaRPr lang="uk-UA" dirty="0"/>
        </a:p>
      </dgm:t>
    </dgm:pt>
    <dgm:pt modelId="{D6BA58B9-0B33-40D3-8A4C-36C6C175EF70}" type="parTrans" cxnId="{EF95BA17-0289-46FC-ACBA-DBF9F92CD8DD}">
      <dgm:prSet/>
      <dgm:spPr/>
      <dgm:t>
        <a:bodyPr/>
        <a:lstStyle/>
        <a:p>
          <a:endParaRPr lang="uk-UA"/>
        </a:p>
      </dgm:t>
    </dgm:pt>
    <dgm:pt modelId="{CE3442A1-D8B9-4389-9861-CA63DF236259}" type="sibTrans" cxnId="{EF95BA17-0289-46FC-ACBA-DBF9F92CD8DD}">
      <dgm:prSet/>
      <dgm:spPr/>
      <dgm:t>
        <a:bodyPr/>
        <a:lstStyle/>
        <a:p>
          <a:endParaRPr lang="uk-UA"/>
        </a:p>
      </dgm:t>
    </dgm:pt>
    <dgm:pt modelId="{41298B58-9217-4607-A2E6-B6EE0D0A7A66}">
      <dgm:prSet phldrT="[Текст]"/>
      <dgm:spPr/>
      <dgm:t>
        <a:bodyPr/>
        <a:lstStyle/>
        <a:p>
          <a:r>
            <a:rPr lang="uk-UA" dirty="0" smtClean="0"/>
            <a:t>7</a:t>
          </a:r>
          <a:endParaRPr lang="uk-UA" dirty="0"/>
        </a:p>
      </dgm:t>
    </dgm:pt>
    <dgm:pt modelId="{C1CC7FA5-4274-49AF-8882-675ED35296A1}" type="parTrans" cxnId="{9B22B407-BC2D-46F8-9D45-90678D9459B8}">
      <dgm:prSet/>
      <dgm:spPr/>
      <dgm:t>
        <a:bodyPr/>
        <a:lstStyle/>
        <a:p>
          <a:endParaRPr lang="uk-UA"/>
        </a:p>
      </dgm:t>
    </dgm:pt>
    <dgm:pt modelId="{B7AAB242-F1C0-4560-B789-2863E0E4419D}" type="sibTrans" cxnId="{9B22B407-BC2D-46F8-9D45-90678D9459B8}">
      <dgm:prSet/>
      <dgm:spPr/>
      <dgm:t>
        <a:bodyPr/>
        <a:lstStyle/>
        <a:p>
          <a:endParaRPr lang="uk-UA"/>
        </a:p>
      </dgm:t>
    </dgm:pt>
    <dgm:pt modelId="{D1B860E1-9AFA-4721-A7A3-2AF3A3F13F7E}">
      <dgm:prSet phldrT="[Текст]"/>
      <dgm:spPr/>
      <dgm:t>
        <a:bodyPr/>
        <a:lstStyle/>
        <a:p>
          <a:r>
            <a:rPr lang="ru-RU" dirty="0" err="1" smtClean="0"/>
            <a:t>Виховання</a:t>
          </a:r>
          <a:r>
            <a:rPr lang="ru-RU" dirty="0" smtClean="0"/>
            <a:t> </a:t>
          </a:r>
          <a:r>
            <a:rPr lang="ru-RU" dirty="0" err="1" smtClean="0"/>
            <a:t>патріотизму</a:t>
          </a:r>
          <a:r>
            <a:rPr lang="ru-RU" dirty="0" smtClean="0"/>
            <a:t> на уроках </a:t>
          </a:r>
          <a:r>
            <a:rPr lang="ru-RU" dirty="0" err="1" smtClean="0"/>
            <a:t>мови</a:t>
          </a:r>
          <a:r>
            <a:rPr lang="ru-RU" dirty="0" smtClean="0"/>
            <a:t> та </a:t>
          </a:r>
          <a:r>
            <a:rPr lang="ru-RU" dirty="0" err="1" smtClean="0"/>
            <a:t>літератури</a:t>
          </a:r>
          <a:endParaRPr lang="uk-UA" dirty="0"/>
        </a:p>
      </dgm:t>
    </dgm:pt>
    <dgm:pt modelId="{D4C8B51D-42DC-448A-8D51-524EC9DFFD3A}" type="parTrans" cxnId="{BA45C121-52E1-435C-87D6-88061E27BA0E}">
      <dgm:prSet/>
      <dgm:spPr/>
      <dgm:t>
        <a:bodyPr/>
        <a:lstStyle/>
        <a:p>
          <a:endParaRPr lang="uk-UA"/>
        </a:p>
      </dgm:t>
    </dgm:pt>
    <dgm:pt modelId="{779ADFB9-C5C6-4183-9FF6-442275F4CEEE}" type="sibTrans" cxnId="{BA45C121-52E1-435C-87D6-88061E27BA0E}">
      <dgm:prSet/>
      <dgm:spPr/>
      <dgm:t>
        <a:bodyPr/>
        <a:lstStyle/>
        <a:p>
          <a:endParaRPr lang="uk-UA"/>
        </a:p>
      </dgm:t>
    </dgm:pt>
    <dgm:pt modelId="{8946F5EA-9FDB-4A46-9332-AF48CD4D4408}">
      <dgm:prSet/>
      <dgm:spPr/>
      <dgm:t>
        <a:bodyPr/>
        <a:lstStyle/>
        <a:p>
          <a:r>
            <a:rPr lang="uk-UA" dirty="0" smtClean="0"/>
            <a:t>8</a:t>
          </a:r>
          <a:endParaRPr lang="uk-UA" dirty="0"/>
        </a:p>
      </dgm:t>
    </dgm:pt>
    <dgm:pt modelId="{830DA98C-3200-42DB-BFB6-AD0657048961}" type="parTrans" cxnId="{860111D7-87CB-4E5B-945F-5833C3DC813E}">
      <dgm:prSet/>
      <dgm:spPr/>
      <dgm:t>
        <a:bodyPr/>
        <a:lstStyle/>
        <a:p>
          <a:endParaRPr lang="uk-UA"/>
        </a:p>
      </dgm:t>
    </dgm:pt>
    <dgm:pt modelId="{7C6590A5-088A-499E-8453-CC82CFA41728}" type="sibTrans" cxnId="{860111D7-87CB-4E5B-945F-5833C3DC813E}">
      <dgm:prSet/>
      <dgm:spPr/>
      <dgm:t>
        <a:bodyPr/>
        <a:lstStyle/>
        <a:p>
          <a:endParaRPr lang="uk-UA"/>
        </a:p>
      </dgm:t>
    </dgm:pt>
    <dgm:pt modelId="{F1E2A978-FFDA-447E-AA56-91FDF2C65FCB}">
      <dgm:prSet/>
      <dgm:spPr/>
      <dgm:t>
        <a:bodyPr/>
        <a:lstStyle/>
        <a:p>
          <a:r>
            <a:rPr lang="ru-RU" dirty="0" err="1" smtClean="0"/>
            <a:t>Якісна</a:t>
          </a:r>
          <a:r>
            <a:rPr lang="ru-RU" dirty="0" smtClean="0"/>
            <a:t> </a:t>
          </a:r>
          <a:r>
            <a:rPr lang="ru-RU" dirty="0" err="1" smtClean="0"/>
            <a:t>освіта</a:t>
          </a:r>
          <a:r>
            <a:rPr lang="ru-RU" dirty="0" smtClean="0"/>
            <a:t> в </a:t>
          </a:r>
          <a:r>
            <a:rPr lang="ru-RU" dirty="0" err="1" smtClean="0"/>
            <a:t>умовах</a:t>
          </a:r>
          <a:r>
            <a:rPr lang="ru-RU" dirty="0" smtClean="0"/>
            <a:t> </a:t>
          </a:r>
          <a:r>
            <a:rPr lang="ru-RU" dirty="0" err="1" smtClean="0"/>
            <a:t>дистанційного</a:t>
          </a:r>
          <a:r>
            <a:rPr lang="ru-RU" dirty="0" smtClean="0"/>
            <a:t> </a:t>
          </a:r>
          <a:r>
            <a:rPr lang="ru-RU" dirty="0" err="1" smtClean="0"/>
            <a:t>навчання</a:t>
          </a:r>
          <a:endParaRPr lang="uk-UA" dirty="0"/>
        </a:p>
      </dgm:t>
    </dgm:pt>
    <dgm:pt modelId="{5379DEFE-F1B8-412B-AD05-4ACCDAB70BF4}" type="parTrans" cxnId="{84B7643D-CE12-42F6-B892-7312BAD4E86D}">
      <dgm:prSet/>
      <dgm:spPr/>
      <dgm:t>
        <a:bodyPr/>
        <a:lstStyle/>
        <a:p>
          <a:endParaRPr lang="uk-UA"/>
        </a:p>
      </dgm:t>
    </dgm:pt>
    <dgm:pt modelId="{5DB4CF40-8E98-4417-A874-C3E90F2B2C43}" type="sibTrans" cxnId="{84B7643D-CE12-42F6-B892-7312BAD4E86D}">
      <dgm:prSet/>
      <dgm:spPr/>
      <dgm:t>
        <a:bodyPr/>
        <a:lstStyle/>
        <a:p>
          <a:endParaRPr lang="uk-UA"/>
        </a:p>
      </dgm:t>
    </dgm:pt>
    <dgm:pt modelId="{49825CDF-91A1-4143-94D7-130C9F46BB9C}" type="pres">
      <dgm:prSet presAssocID="{8A51D6C9-CE16-4657-9496-0D515147234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BA2F07A7-63C8-4F8B-ACA2-EAF5C9436CEE}" type="pres">
      <dgm:prSet presAssocID="{6AB162EE-00A7-49AD-A950-A2717A98F227}" presName="composite" presStyleCnt="0"/>
      <dgm:spPr/>
      <dgm:t>
        <a:bodyPr/>
        <a:lstStyle/>
        <a:p>
          <a:endParaRPr lang="uk-UA"/>
        </a:p>
      </dgm:t>
    </dgm:pt>
    <dgm:pt modelId="{AE34642B-4F3D-42DA-9F2C-A69055C2A917}" type="pres">
      <dgm:prSet presAssocID="{6AB162EE-00A7-49AD-A950-A2717A98F227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6F62924-D409-4F51-87DE-92EB2A66FD76}" type="pres">
      <dgm:prSet presAssocID="{6AB162EE-00A7-49AD-A950-A2717A98F227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2B5BE05-12E6-4EC8-8AE6-1ABE935A2D6E}" type="pres">
      <dgm:prSet presAssocID="{D30A0AFA-C871-4624-A71C-FAA4C476412C}" presName="sp" presStyleCnt="0"/>
      <dgm:spPr/>
      <dgm:t>
        <a:bodyPr/>
        <a:lstStyle/>
        <a:p>
          <a:endParaRPr lang="uk-UA"/>
        </a:p>
      </dgm:t>
    </dgm:pt>
    <dgm:pt modelId="{5A13370C-C225-4074-9509-8FD2A132C312}" type="pres">
      <dgm:prSet presAssocID="{83CD8BA1-CB6A-4972-8E0A-C264DB60DD2A}" presName="composite" presStyleCnt="0"/>
      <dgm:spPr/>
      <dgm:t>
        <a:bodyPr/>
        <a:lstStyle/>
        <a:p>
          <a:endParaRPr lang="uk-UA"/>
        </a:p>
      </dgm:t>
    </dgm:pt>
    <dgm:pt modelId="{22CCECD8-38BA-4B65-8BEC-2E7130EE60EA}" type="pres">
      <dgm:prSet presAssocID="{83CD8BA1-CB6A-4972-8E0A-C264DB60DD2A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D4C494E-CA7D-403A-8118-1D1AE8F98FE3}" type="pres">
      <dgm:prSet presAssocID="{83CD8BA1-CB6A-4972-8E0A-C264DB60DD2A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CD1ACAF-896D-46D4-A2EF-4D98C14F6AE3}" type="pres">
      <dgm:prSet presAssocID="{CC0723C9-A119-42D9-9D19-B58CC64CADEA}" presName="sp" presStyleCnt="0"/>
      <dgm:spPr/>
      <dgm:t>
        <a:bodyPr/>
        <a:lstStyle/>
        <a:p>
          <a:endParaRPr lang="uk-UA"/>
        </a:p>
      </dgm:t>
    </dgm:pt>
    <dgm:pt modelId="{3DB1AE22-BDDB-479E-8D39-6BBBC31BEBF5}" type="pres">
      <dgm:prSet presAssocID="{41298B58-9217-4607-A2E6-B6EE0D0A7A66}" presName="composite" presStyleCnt="0"/>
      <dgm:spPr/>
      <dgm:t>
        <a:bodyPr/>
        <a:lstStyle/>
        <a:p>
          <a:endParaRPr lang="uk-UA"/>
        </a:p>
      </dgm:t>
    </dgm:pt>
    <dgm:pt modelId="{8B3664A9-B951-4591-9AE7-957580690574}" type="pres">
      <dgm:prSet presAssocID="{41298B58-9217-4607-A2E6-B6EE0D0A7A66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B236395-B1A5-4E7F-861A-533147B5AA24}" type="pres">
      <dgm:prSet presAssocID="{41298B58-9217-4607-A2E6-B6EE0D0A7A66}" presName="descendantText" presStyleLbl="alignAcc1" presStyleIdx="2" presStyleCnt="4" custLinFactNeighborX="-135" custLinFactNeighborY="-264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60799DC-5B25-484E-A160-9D06C64DCE72}" type="pres">
      <dgm:prSet presAssocID="{B7AAB242-F1C0-4560-B789-2863E0E4419D}" presName="sp" presStyleCnt="0"/>
      <dgm:spPr/>
      <dgm:t>
        <a:bodyPr/>
        <a:lstStyle/>
        <a:p>
          <a:endParaRPr lang="uk-UA"/>
        </a:p>
      </dgm:t>
    </dgm:pt>
    <dgm:pt modelId="{D999497A-49B8-4680-B88C-7A96EB0B0DAA}" type="pres">
      <dgm:prSet presAssocID="{8946F5EA-9FDB-4A46-9332-AF48CD4D4408}" presName="composite" presStyleCnt="0"/>
      <dgm:spPr/>
      <dgm:t>
        <a:bodyPr/>
        <a:lstStyle/>
        <a:p>
          <a:endParaRPr lang="uk-UA"/>
        </a:p>
      </dgm:t>
    </dgm:pt>
    <dgm:pt modelId="{379B5508-9D06-4667-8CF2-82376559C65D}" type="pres">
      <dgm:prSet presAssocID="{8946F5EA-9FDB-4A46-9332-AF48CD4D4408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2E9FF30-4581-4109-A704-ECEAA78A4CEB}" type="pres">
      <dgm:prSet presAssocID="{8946F5EA-9FDB-4A46-9332-AF48CD4D4408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7F9F7792-A654-4206-9F6C-DDF8E568EB7E}" srcId="{6AB162EE-00A7-49AD-A950-A2717A98F227}" destId="{A86CD915-52B5-44E2-A686-5C96394ED2B0}" srcOrd="0" destOrd="0" parTransId="{515034E6-A1EF-4A04-9935-CFF264427D77}" sibTransId="{BB19F327-1710-4CFC-B686-1774353A1B5A}"/>
    <dgm:cxn modelId="{9B22B407-BC2D-46F8-9D45-90678D9459B8}" srcId="{8A51D6C9-CE16-4657-9496-0D5151472348}" destId="{41298B58-9217-4607-A2E6-B6EE0D0A7A66}" srcOrd="2" destOrd="0" parTransId="{C1CC7FA5-4274-49AF-8882-675ED35296A1}" sibTransId="{B7AAB242-F1C0-4560-B789-2863E0E4419D}"/>
    <dgm:cxn modelId="{2589CFA8-E42B-4845-B34C-3D91303AD33D}" type="presOf" srcId="{8946F5EA-9FDB-4A46-9332-AF48CD4D4408}" destId="{379B5508-9D06-4667-8CF2-82376559C65D}" srcOrd="0" destOrd="0" presId="urn:microsoft.com/office/officeart/2005/8/layout/chevron2"/>
    <dgm:cxn modelId="{BC7D8F8A-5D9A-4B0A-B9A3-9A7A7FAE618D}" type="presOf" srcId="{A86CD915-52B5-44E2-A686-5C96394ED2B0}" destId="{E6F62924-D409-4F51-87DE-92EB2A66FD76}" srcOrd="0" destOrd="0" presId="urn:microsoft.com/office/officeart/2005/8/layout/chevron2"/>
    <dgm:cxn modelId="{6D5A08ED-3170-463A-AC72-B7853FE60922}" type="presOf" srcId="{D1B860E1-9AFA-4721-A7A3-2AF3A3F13F7E}" destId="{2B236395-B1A5-4E7F-861A-533147B5AA24}" srcOrd="0" destOrd="0" presId="urn:microsoft.com/office/officeart/2005/8/layout/chevron2"/>
    <dgm:cxn modelId="{84B7643D-CE12-42F6-B892-7312BAD4E86D}" srcId="{8946F5EA-9FDB-4A46-9332-AF48CD4D4408}" destId="{F1E2A978-FFDA-447E-AA56-91FDF2C65FCB}" srcOrd="0" destOrd="0" parTransId="{5379DEFE-F1B8-412B-AD05-4ACCDAB70BF4}" sibTransId="{5DB4CF40-8E98-4417-A874-C3E90F2B2C43}"/>
    <dgm:cxn modelId="{EF95BA17-0289-46FC-ACBA-DBF9F92CD8DD}" srcId="{83CD8BA1-CB6A-4972-8E0A-C264DB60DD2A}" destId="{F41AAFA7-C5B1-4393-BFE0-98CCC7F2AFAF}" srcOrd="0" destOrd="0" parTransId="{D6BA58B9-0B33-40D3-8A4C-36C6C175EF70}" sibTransId="{CE3442A1-D8B9-4389-9861-CA63DF236259}"/>
    <dgm:cxn modelId="{5866D90E-5220-4D13-8B28-9BFF1E009D81}" type="presOf" srcId="{83CD8BA1-CB6A-4972-8E0A-C264DB60DD2A}" destId="{22CCECD8-38BA-4B65-8BEC-2E7130EE60EA}" srcOrd="0" destOrd="0" presId="urn:microsoft.com/office/officeart/2005/8/layout/chevron2"/>
    <dgm:cxn modelId="{860111D7-87CB-4E5B-945F-5833C3DC813E}" srcId="{8A51D6C9-CE16-4657-9496-0D5151472348}" destId="{8946F5EA-9FDB-4A46-9332-AF48CD4D4408}" srcOrd="3" destOrd="0" parTransId="{830DA98C-3200-42DB-BFB6-AD0657048961}" sibTransId="{7C6590A5-088A-499E-8453-CC82CFA41728}"/>
    <dgm:cxn modelId="{A2FB2B36-D8F4-4337-9651-005CBA5FFC1D}" type="presOf" srcId="{6AB162EE-00A7-49AD-A950-A2717A98F227}" destId="{AE34642B-4F3D-42DA-9F2C-A69055C2A917}" srcOrd="0" destOrd="0" presId="urn:microsoft.com/office/officeart/2005/8/layout/chevron2"/>
    <dgm:cxn modelId="{B7AC2DF6-67E9-4C8F-8A05-D6C3C358CD55}" srcId="{8A51D6C9-CE16-4657-9496-0D5151472348}" destId="{83CD8BA1-CB6A-4972-8E0A-C264DB60DD2A}" srcOrd="1" destOrd="0" parTransId="{66F50D02-A173-4F2A-82F8-8E4E78070305}" sibTransId="{CC0723C9-A119-42D9-9D19-B58CC64CADEA}"/>
    <dgm:cxn modelId="{BA45C121-52E1-435C-87D6-88061E27BA0E}" srcId="{41298B58-9217-4607-A2E6-B6EE0D0A7A66}" destId="{D1B860E1-9AFA-4721-A7A3-2AF3A3F13F7E}" srcOrd="0" destOrd="0" parTransId="{D4C8B51D-42DC-448A-8D51-524EC9DFFD3A}" sibTransId="{779ADFB9-C5C6-4183-9FF6-442275F4CEEE}"/>
    <dgm:cxn modelId="{4B01159A-C2EF-4ED4-AC0F-CA91C2DB6231}" type="presOf" srcId="{F41AAFA7-C5B1-4393-BFE0-98CCC7F2AFAF}" destId="{5D4C494E-CA7D-403A-8118-1D1AE8F98FE3}" srcOrd="0" destOrd="0" presId="urn:microsoft.com/office/officeart/2005/8/layout/chevron2"/>
    <dgm:cxn modelId="{C970AA1D-DE46-4E59-A1BF-024CBC90594E}" type="presOf" srcId="{F1E2A978-FFDA-447E-AA56-91FDF2C65FCB}" destId="{D2E9FF30-4581-4109-A704-ECEAA78A4CEB}" srcOrd="0" destOrd="0" presId="urn:microsoft.com/office/officeart/2005/8/layout/chevron2"/>
    <dgm:cxn modelId="{4C281DC7-5A76-4C14-B362-BA2AC6EC1823}" type="presOf" srcId="{41298B58-9217-4607-A2E6-B6EE0D0A7A66}" destId="{8B3664A9-B951-4591-9AE7-957580690574}" srcOrd="0" destOrd="0" presId="urn:microsoft.com/office/officeart/2005/8/layout/chevron2"/>
    <dgm:cxn modelId="{0133D3B5-29BA-4883-9562-8725D9DBC460}" type="presOf" srcId="{8A51D6C9-CE16-4657-9496-0D5151472348}" destId="{49825CDF-91A1-4143-94D7-130C9F46BB9C}" srcOrd="0" destOrd="0" presId="urn:microsoft.com/office/officeart/2005/8/layout/chevron2"/>
    <dgm:cxn modelId="{1F0CA7BD-F132-4742-9F29-E8BB32516C63}" srcId="{8A51D6C9-CE16-4657-9496-0D5151472348}" destId="{6AB162EE-00A7-49AD-A950-A2717A98F227}" srcOrd="0" destOrd="0" parTransId="{5E123F39-C16B-4A35-BA07-23C8F6357F5C}" sibTransId="{D30A0AFA-C871-4624-A71C-FAA4C476412C}"/>
    <dgm:cxn modelId="{B1AA3EB9-8561-46D4-A24A-A2F7847DF369}" type="presParOf" srcId="{49825CDF-91A1-4143-94D7-130C9F46BB9C}" destId="{BA2F07A7-63C8-4F8B-ACA2-EAF5C9436CEE}" srcOrd="0" destOrd="0" presId="urn:microsoft.com/office/officeart/2005/8/layout/chevron2"/>
    <dgm:cxn modelId="{120395AB-8BD0-48DF-BA90-AB59B58DB143}" type="presParOf" srcId="{BA2F07A7-63C8-4F8B-ACA2-EAF5C9436CEE}" destId="{AE34642B-4F3D-42DA-9F2C-A69055C2A917}" srcOrd="0" destOrd="0" presId="urn:microsoft.com/office/officeart/2005/8/layout/chevron2"/>
    <dgm:cxn modelId="{2D25836D-3EED-406C-B7B0-F02363832F95}" type="presParOf" srcId="{BA2F07A7-63C8-4F8B-ACA2-EAF5C9436CEE}" destId="{E6F62924-D409-4F51-87DE-92EB2A66FD76}" srcOrd="1" destOrd="0" presId="urn:microsoft.com/office/officeart/2005/8/layout/chevron2"/>
    <dgm:cxn modelId="{9D8476B2-66FF-4B07-8551-A188BB6FB188}" type="presParOf" srcId="{49825CDF-91A1-4143-94D7-130C9F46BB9C}" destId="{72B5BE05-12E6-4EC8-8AE6-1ABE935A2D6E}" srcOrd="1" destOrd="0" presId="urn:microsoft.com/office/officeart/2005/8/layout/chevron2"/>
    <dgm:cxn modelId="{4177E06B-397F-4861-9790-8079AA95F8A4}" type="presParOf" srcId="{49825CDF-91A1-4143-94D7-130C9F46BB9C}" destId="{5A13370C-C225-4074-9509-8FD2A132C312}" srcOrd="2" destOrd="0" presId="urn:microsoft.com/office/officeart/2005/8/layout/chevron2"/>
    <dgm:cxn modelId="{4ED93C52-67C7-4A04-AB09-6A8B80722992}" type="presParOf" srcId="{5A13370C-C225-4074-9509-8FD2A132C312}" destId="{22CCECD8-38BA-4B65-8BEC-2E7130EE60EA}" srcOrd="0" destOrd="0" presId="urn:microsoft.com/office/officeart/2005/8/layout/chevron2"/>
    <dgm:cxn modelId="{7922BE80-45DB-431F-A287-15C1638376EA}" type="presParOf" srcId="{5A13370C-C225-4074-9509-8FD2A132C312}" destId="{5D4C494E-CA7D-403A-8118-1D1AE8F98FE3}" srcOrd="1" destOrd="0" presId="urn:microsoft.com/office/officeart/2005/8/layout/chevron2"/>
    <dgm:cxn modelId="{5D77DD3A-2E9B-429D-8078-9FF91291DDA9}" type="presParOf" srcId="{49825CDF-91A1-4143-94D7-130C9F46BB9C}" destId="{FCD1ACAF-896D-46D4-A2EF-4D98C14F6AE3}" srcOrd="3" destOrd="0" presId="urn:microsoft.com/office/officeart/2005/8/layout/chevron2"/>
    <dgm:cxn modelId="{24CC98E8-158B-41BD-9BBD-6FCA4A1CA338}" type="presParOf" srcId="{49825CDF-91A1-4143-94D7-130C9F46BB9C}" destId="{3DB1AE22-BDDB-479E-8D39-6BBBC31BEBF5}" srcOrd="4" destOrd="0" presId="urn:microsoft.com/office/officeart/2005/8/layout/chevron2"/>
    <dgm:cxn modelId="{E48A2B9F-D87D-40CF-8F2A-81357D642BA0}" type="presParOf" srcId="{3DB1AE22-BDDB-479E-8D39-6BBBC31BEBF5}" destId="{8B3664A9-B951-4591-9AE7-957580690574}" srcOrd="0" destOrd="0" presId="urn:microsoft.com/office/officeart/2005/8/layout/chevron2"/>
    <dgm:cxn modelId="{01E4815A-B513-452B-B5FA-BC761325450C}" type="presParOf" srcId="{3DB1AE22-BDDB-479E-8D39-6BBBC31BEBF5}" destId="{2B236395-B1A5-4E7F-861A-533147B5AA24}" srcOrd="1" destOrd="0" presId="urn:microsoft.com/office/officeart/2005/8/layout/chevron2"/>
    <dgm:cxn modelId="{5443E31E-9E74-4661-954A-4F111BDD4C27}" type="presParOf" srcId="{49825CDF-91A1-4143-94D7-130C9F46BB9C}" destId="{B60799DC-5B25-484E-A160-9D06C64DCE72}" srcOrd="5" destOrd="0" presId="urn:microsoft.com/office/officeart/2005/8/layout/chevron2"/>
    <dgm:cxn modelId="{E840C8F4-7069-4800-9B00-A3E9683D1321}" type="presParOf" srcId="{49825CDF-91A1-4143-94D7-130C9F46BB9C}" destId="{D999497A-49B8-4680-B88C-7A96EB0B0DAA}" srcOrd="6" destOrd="0" presId="urn:microsoft.com/office/officeart/2005/8/layout/chevron2"/>
    <dgm:cxn modelId="{331FE422-C31A-446F-8BBD-B5A7F26191C2}" type="presParOf" srcId="{D999497A-49B8-4680-B88C-7A96EB0B0DAA}" destId="{379B5508-9D06-4667-8CF2-82376559C65D}" srcOrd="0" destOrd="0" presId="urn:microsoft.com/office/officeart/2005/8/layout/chevron2"/>
    <dgm:cxn modelId="{C57B54A2-A045-4D80-B032-332BFCBD59AD}" type="presParOf" srcId="{D999497A-49B8-4680-B88C-7A96EB0B0DAA}" destId="{D2E9FF30-4581-4109-A704-ECEAA78A4CE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3165123B-19FC-4444-A56B-9F1889905734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BE50DBAE-ED5A-4355-AFF0-C744F0378376}">
      <dgm:prSet phldrT="[Текст]"/>
      <dgm:spPr/>
      <dgm:t>
        <a:bodyPr/>
        <a:lstStyle/>
        <a:p>
          <a:r>
            <a:rPr lang="uk-UA" b="1" i="0" dirty="0" smtClean="0">
              <a:sym typeface="Calibri" pitchFamily="34" charset="0"/>
            </a:rPr>
            <a:t>ДЮСШ № 3 - баскетбол</a:t>
          </a:r>
          <a:endParaRPr lang="uk-UA" b="1" i="0" dirty="0"/>
        </a:p>
      </dgm:t>
    </dgm:pt>
    <dgm:pt modelId="{907DDBD7-1182-4B50-8A99-616BB3AC1BCF}" type="parTrans" cxnId="{EA6194EF-5FA1-46AE-844C-AD6630BB94DB}">
      <dgm:prSet/>
      <dgm:spPr/>
      <dgm:t>
        <a:bodyPr/>
        <a:lstStyle/>
        <a:p>
          <a:endParaRPr lang="uk-UA"/>
        </a:p>
      </dgm:t>
    </dgm:pt>
    <dgm:pt modelId="{237FAC63-78AE-46A5-8EC4-379C95763349}" type="sibTrans" cxnId="{EA6194EF-5FA1-46AE-844C-AD6630BB94DB}">
      <dgm:prSet/>
      <dgm:spPr/>
      <dgm:t>
        <a:bodyPr/>
        <a:lstStyle/>
        <a:p>
          <a:endParaRPr lang="uk-UA"/>
        </a:p>
      </dgm:t>
    </dgm:pt>
    <dgm:pt modelId="{0C70C93E-EB88-40F1-82B4-A27898D1197A}">
      <dgm:prSet phldrT="[Текст]"/>
      <dgm:spPr/>
      <dgm:t>
        <a:bodyPr/>
        <a:lstStyle/>
        <a:p>
          <a:r>
            <a:rPr lang="uk-UA" b="1" i="0" dirty="0" smtClean="0">
              <a:sym typeface="Calibri" pitchFamily="34" charset="0"/>
            </a:rPr>
            <a:t>ДЮСШ № 21 плавання</a:t>
          </a:r>
          <a:endParaRPr lang="uk-UA" b="1" i="0" dirty="0"/>
        </a:p>
      </dgm:t>
    </dgm:pt>
    <dgm:pt modelId="{5A3C66C9-6320-4414-B83F-787730715692}" type="parTrans" cxnId="{8FB4A8EE-D8FE-43A8-9E8F-198676B37659}">
      <dgm:prSet/>
      <dgm:spPr/>
      <dgm:t>
        <a:bodyPr/>
        <a:lstStyle/>
        <a:p>
          <a:endParaRPr lang="uk-UA"/>
        </a:p>
      </dgm:t>
    </dgm:pt>
    <dgm:pt modelId="{25EBA06C-CB08-45A3-B7F4-B51B26C5D764}" type="sibTrans" cxnId="{8FB4A8EE-D8FE-43A8-9E8F-198676B37659}">
      <dgm:prSet/>
      <dgm:spPr/>
      <dgm:t>
        <a:bodyPr/>
        <a:lstStyle/>
        <a:p>
          <a:endParaRPr lang="uk-UA"/>
        </a:p>
      </dgm:t>
    </dgm:pt>
    <dgm:pt modelId="{41E8DAA1-FF76-4B51-8041-3256D7613982}">
      <dgm:prSet phldrT="[Текст]"/>
      <dgm:spPr/>
      <dgm:t>
        <a:bodyPr/>
        <a:lstStyle/>
        <a:p>
          <a:r>
            <a:rPr lang="uk-UA" b="1" i="0" dirty="0" smtClean="0">
              <a:sym typeface="Calibri" pitchFamily="34" charset="0"/>
            </a:rPr>
            <a:t>ДЮСШ «Атлант» вільна боротьба</a:t>
          </a:r>
          <a:endParaRPr lang="uk-UA" i="0" dirty="0"/>
        </a:p>
      </dgm:t>
    </dgm:pt>
    <dgm:pt modelId="{3A2ECB4A-F664-43CC-ACE4-D04DD636274F}" type="parTrans" cxnId="{6B5D030E-DCD9-4591-A2F0-B600D5D07164}">
      <dgm:prSet/>
      <dgm:spPr/>
      <dgm:t>
        <a:bodyPr/>
        <a:lstStyle/>
        <a:p>
          <a:endParaRPr lang="uk-UA"/>
        </a:p>
      </dgm:t>
    </dgm:pt>
    <dgm:pt modelId="{70276E90-620A-47C7-B2C6-CE5494DF137C}" type="sibTrans" cxnId="{6B5D030E-DCD9-4591-A2F0-B600D5D07164}">
      <dgm:prSet/>
      <dgm:spPr/>
      <dgm:t>
        <a:bodyPr/>
        <a:lstStyle/>
        <a:p>
          <a:endParaRPr lang="uk-UA"/>
        </a:p>
      </dgm:t>
    </dgm:pt>
    <dgm:pt modelId="{3212C18E-8985-4D30-A76D-55ADCFE10609}">
      <dgm:prSet phldrT="[Текст]"/>
      <dgm:spPr/>
      <dgm:t>
        <a:bodyPr/>
        <a:lstStyle/>
        <a:p>
          <a:r>
            <a:rPr lang="uk-UA" b="1" i="0" dirty="0" smtClean="0">
              <a:sym typeface="Calibri" pitchFamily="34" charset="0"/>
            </a:rPr>
            <a:t>«Комплексна дитячо-юнацька спортивна школа «Юніор спорт»  футбол</a:t>
          </a:r>
          <a:endParaRPr lang="uk-UA" i="0" dirty="0"/>
        </a:p>
      </dgm:t>
    </dgm:pt>
    <dgm:pt modelId="{80566F29-4E6C-4F05-AA1D-B07EFBFC12E0}" type="parTrans" cxnId="{9C54FD06-35B0-420E-9B76-2A7B943CE9B5}">
      <dgm:prSet/>
      <dgm:spPr/>
      <dgm:t>
        <a:bodyPr/>
        <a:lstStyle/>
        <a:p>
          <a:endParaRPr lang="uk-UA"/>
        </a:p>
      </dgm:t>
    </dgm:pt>
    <dgm:pt modelId="{6314D300-704A-4EE4-BBD0-BEBFE2E4B466}" type="sibTrans" cxnId="{9C54FD06-35B0-420E-9B76-2A7B943CE9B5}">
      <dgm:prSet/>
      <dgm:spPr/>
      <dgm:t>
        <a:bodyPr/>
        <a:lstStyle/>
        <a:p>
          <a:endParaRPr lang="uk-UA"/>
        </a:p>
      </dgm:t>
    </dgm:pt>
    <dgm:pt modelId="{55F00F13-8406-4050-91C4-DD13BB7D2CA5}">
      <dgm:prSet phldrT="[Текст]"/>
      <dgm:spPr/>
      <dgm:t>
        <a:bodyPr/>
        <a:lstStyle/>
        <a:p>
          <a:r>
            <a:rPr lang="uk-UA" b="1" i="0" dirty="0" smtClean="0">
              <a:sym typeface="Calibri" pitchFamily="34" charset="0"/>
            </a:rPr>
            <a:t>Спортивна школа «Шанс» - плавання</a:t>
          </a:r>
          <a:endParaRPr lang="uk-UA" i="0" dirty="0"/>
        </a:p>
      </dgm:t>
    </dgm:pt>
    <dgm:pt modelId="{CFAF24C1-4E31-439B-B64F-EB5FB7952002}" type="parTrans" cxnId="{B255F3D7-F422-417C-B692-0EAC3D87C27E}">
      <dgm:prSet/>
      <dgm:spPr/>
      <dgm:t>
        <a:bodyPr/>
        <a:lstStyle/>
        <a:p>
          <a:endParaRPr lang="uk-UA"/>
        </a:p>
      </dgm:t>
    </dgm:pt>
    <dgm:pt modelId="{D0EAFA57-AE3A-45D8-9B36-B7D24D38FF60}" type="sibTrans" cxnId="{B255F3D7-F422-417C-B692-0EAC3D87C27E}">
      <dgm:prSet/>
      <dgm:spPr/>
      <dgm:t>
        <a:bodyPr/>
        <a:lstStyle/>
        <a:p>
          <a:endParaRPr lang="uk-UA"/>
        </a:p>
      </dgm:t>
    </dgm:pt>
    <dgm:pt modelId="{4722D317-F8B8-4796-9CFE-0421E98EA800}" type="pres">
      <dgm:prSet presAssocID="{3165123B-19FC-4444-A56B-9F188990573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708DFD40-C1ED-4369-97AA-DC0290393569}" type="pres">
      <dgm:prSet presAssocID="{BE50DBAE-ED5A-4355-AFF0-C744F0378376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AC994E6-6F4C-41E8-8FAB-AAEDAC6966EB}" type="pres">
      <dgm:prSet presAssocID="{237FAC63-78AE-46A5-8EC4-379C95763349}" presName="spacer" presStyleCnt="0"/>
      <dgm:spPr/>
    </dgm:pt>
    <dgm:pt modelId="{477C3455-B350-419F-ADDA-46489F3C7D60}" type="pres">
      <dgm:prSet presAssocID="{0C70C93E-EB88-40F1-82B4-A27898D1197A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8BB3ACB-56DD-4566-A963-F6B957F5CE43}" type="pres">
      <dgm:prSet presAssocID="{25EBA06C-CB08-45A3-B7F4-B51B26C5D764}" presName="spacer" presStyleCnt="0"/>
      <dgm:spPr/>
    </dgm:pt>
    <dgm:pt modelId="{6ECD9A75-5A23-45BB-B4C7-961E1BEDE69E}" type="pres">
      <dgm:prSet presAssocID="{41E8DAA1-FF76-4B51-8041-3256D7613982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B676AEC-4E85-494D-BADD-ECCC1FAC0324}" type="pres">
      <dgm:prSet presAssocID="{70276E90-620A-47C7-B2C6-CE5494DF137C}" presName="spacer" presStyleCnt="0"/>
      <dgm:spPr/>
    </dgm:pt>
    <dgm:pt modelId="{0593E25F-BA42-4211-8BBD-8BB42E137866}" type="pres">
      <dgm:prSet presAssocID="{3212C18E-8985-4D30-A76D-55ADCFE10609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CDDE119-4ECE-429D-B2C2-3F4EDE5C3CAF}" type="pres">
      <dgm:prSet presAssocID="{6314D300-704A-4EE4-BBD0-BEBFE2E4B466}" presName="spacer" presStyleCnt="0"/>
      <dgm:spPr/>
    </dgm:pt>
    <dgm:pt modelId="{3DDDA7B7-0A01-42FB-882A-25817CF2D1BF}" type="pres">
      <dgm:prSet presAssocID="{55F00F13-8406-4050-91C4-DD13BB7D2CA5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026F68D6-A1E8-4829-99E1-C967107B8F8D}" type="presOf" srcId="{0C70C93E-EB88-40F1-82B4-A27898D1197A}" destId="{477C3455-B350-419F-ADDA-46489F3C7D60}" srcOrd="0" destOrd="0" presId="urn:microsoft.com/office/officeart/2005/8/layout/vList2"/>
    <dgm:cxn modelId="{9C54FD06-35B0-420E-9B76-2A7B943CE9B5}" srcId="{3165123B-19FC-4444-A56B-9F1889905734}" destId="{3212C18E-8985-4D30-A76D-55ADCFE10609}" srcOrd="3" destOrd="0" parTransId="{80566F29-4E6C-4F05-AA1D-B07EFBFC12E0}" sibTransId="{6314D300-704A-4EE4-BBD0-BEBFE2E4B466}"/>
    <dgm:cxn modelId="{EA6194EF-5FA1-46AE-844C-AD6630BB94DB}" srcId="{3165123B-19FC-4444-A56B-9F1889905734}" destId="{BE50DBAE-ED5A-4355-AFF0-C744F0378376}" srcOrd="0" destOrd="0" parTransId="{907DDBD7-1182-4B50-8A99-616BB3AC1BCF}" sibTransId="{237FAC63-78AE-46A5-8EC4-379C95763349}"/>
    <dgm:cxn modelId="{34F88F96-2FD4-41DF-B1BC-CC945133617B}" type="presOf" srcId="{3165123B-19FC-4444-A56B-9F1889905734}" destId="{4722D317-F8B8-4796-9CFE-0421E98EA800}" srcOrd="0" destOrd="0" presId="urn:microsoft.com/office/officeart/2005/8/layout/vList2"/>
    <dgm:cxn modelId="{66B59618-0EAC-4EC0-8B4F-5AF16316FB17}" type="presOf" srcId="{41E8DAA1-FF76-4B51-8041-3256D7613982}" destId="{6ECD9A75-5A23-45BB-B4C7-961E1BEDE69E}" srcOrd="0" destOrd="0" presId="urn:microsoft.com/office/officeart/2005/8/layout/vList2"/>
    <dgm:cxn modelId="{D70E6628-0FF6-4800-BC9A-313A32E205BA}" type="presOf" srcId="{55F00F13-8406-4050-91C4-DD13BB7D2CA5}" destId="{3DDDA7B7-0A01-42FB-882A-25817CF2D1BF}" srcOrd="0" destOrd="0" presId="urn:microsoft.com/office/officeart/2005/8/layout/vList2"/>
    <dgm:cxn modelId="{B255F3D7-F422-417C-B692-0EAC3D87C27E}" srcId="{3165123B-19FC-4444-A56B-9F1889905734}" destId="{55F00F13-8406-4050-91C4-DD13BB7D2CA5}" srcOrd="4" destOrd="0" parTransId="{CFAF24C1-4E31-439B-B64F-EB5FB7952002}" sibTransId="{D0EAFA57-AE3A-45D8-9B36-B7D24D38FF60}"/>
    <dgm:cxn modelId="{06ACA00E-7831-4F5E-8D2A-69009CE6290E}" type="presOf" srcId="{BE50DBAE-ED5A-4355-AFF0-C744F0378376}" destId="{708DFD40-C1ED-4369-97AA-DC0290393569}" srcOrd="0" destOrd="0" presId="urn:microsoft.com/office/officeart/2005/8/layout/vList2"/>
    <dgm:cxn modelId="{8FB4A8EE-D8FE-43A8-9E8F-198676B37659}" srcId="{3165123B-19FC-4444-A56B-9F1889905734}" destId="{0C70C93E-EB88-40F1-82B4-A27898D1197A}" srcOrd="1" destOrd="0" parTransId="{5A3C66C9-6320-4414-B83F-787730715692}" sibTransId="{25EBA06C-CB08-45A3-B7F4-B51B26C5D764}"/>
    <dgm:cxn modelId="{DD4AF643-BD18-4148-9783-8A5A15DB2629}" type="presOf" srcId="{3212C18E-8985-4D30-A76D-55ADCFE10609}" destId="{0593E25F-BA42-4211-8BBD-8BB42E137866}" srcOrd="0" destOrd="0" presId="urn:microsoft.com/office/officeart/2005/8/layout/vList2"/>
    <dgm:cxn modelId="{6B5D030E-DCD9-4591-A2F0-B600D5D07164}" srcId="{3165123B-19FC-4444-A56B-9F1889905734}" destId="{41E8DAA1-FF76-4B51-8041-3256D7613982}" srcOrd="2" destOrd="0" parTransId="{3A2ECB4A-F664-43CC-ACE4-D04DD636274F}" sibTransId="{70276E90-620A-47C7-B2C6-CE5494DF137C}"/>
    <dgm:cxn modelId="{AB3C92AF-584E-425A-BA93-0160AD64D19A}" type="presParOf" srcId="{4722D317-F8B8-4796-9CFE-0421E98EA800}" destId="{708DFD40-C1ED-4369-97AA-DC0290393569}" srcOrd="0" destOrd="0" presId="urn:microsoft.com/office/officeart/2005/8/layout/vList2"/>
    <dgm:cxn modelId="{ED20F047-163A-4ADA-B532-7D4DC8F420AB}" type="presParOf" srcId="{4722D317-F8B8-4796-9CFE-0421E98EA800}" destId="{1AC994E6-6F4C-41E8-8FAB-AAEDAC6966EB}" srcOrd="1" destOrd="0" presId="urn:microsoft.com/office/officeart/2005/8/layout/vList2"/>
    <dgm:cxn modelId="{C2E98260-FEB4-4AE3-B1B9-E10D7C439186}" type="presParOf" srcId="{4722D317-F8B8-4796-9CFE-0421E98EA800}" destId="{477C3455-B350-419F-ADDA-46489F3C7D60}" srcOrd="2" destOrd="0" presId="urn:microsoft.com/office/officeart/2005/8/layout/vList2"/>
    <dgm:cxn modelId="{00EBE2DC-BDA0-4474-BE79-5B565E0CED8E}" type="presParOf" srcId="{4722D317-F8B8-4796-9CFE-0421E98EA800}" destId="{88BB3ACB-56DD-4566-A963-F6B957F5CE43}" srcOrd="3" destOrd="0" presId="urn:microsoft.com/office/officeart/2005/8/layout/vList2"/>
    <dgm:cxn modelId="{2793A66D-EABA-4634-8A3B-698D3C109A82}" type="presParOf" srcId="{4722D317-F8B8-4796-9CFE-0421E98EA800}" destId="{6ECD9A75-5A23-45BB-B4C7-961E1BEDE69E}" srcOrd="4" destOrd="0" presId="urn:microsoft.com/office/officeart/2005/8/layout/vList2"/>
    <dgm:cxn modelId="{0F84DC9C-B89A-441E-9C1A-D2854A1FA8F8}" type="presParOf" srcId="{4722D317-F8B8-4796-9CFE-0421E98EA800}" destId="{9B676AEC-4E85-494D-BADD-ECCC1FAC0324}" srcOrd="5" destOrd="0" presId="urn:microsoft.com/office/officeart/2005/8/layout/vList2"/>
    <dgm:cxn modelId="{484BFCC4-6085-45AD-9FA0-C80E522216B7}" type="presParOf" srcId="{4722D317-F8B8-4796-9CFE-0421E98EA800}" destId="{0593E25F-BA42-4211-8BBD-8BB42E137866}" srcOrd="6" destOrd="0" presId="urn:microsoft.com/office/officeart/2005/8/layout/vList2"/>
    <dgm:cxn modelId="{471B672B-D8BB-49F3-9815-7ADEA185294E}" type="presParOf" srcId="{4722D317-F8B8-4796-9CFE-0421E98EA800}" destId="{ECDDE119-4ECE-429D-B2C2-3F4EDE5C3CAF}" srcOrd="7" destOrd="0" presId="urn:microsoft.com/office/officeart/2005/8/layout/vList2"/>
    <dgm:cxn modelId="{8C0F7856-8764-4F73-A17F-3FE16DBC1719}" type="presParOf" srcId="{4722D317-F8B8-4796-9CFE-0421E98EA800}" destId="{3DDDA7B7-0A01-42FB-882A-25817CF2D1BF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1810AEC0-19DE-4500-A348-45135ABA0A93}" type="doc">
      <dgm:prSet loTypeId="urn:microsoft.com/office/officeart/2005/8/layout/hierarchy3" loCatId="list" qsTypeId="urn:microsoft.com/office/officeart/2005/8/quickstyle/3d3" qsCatId="3D" csTypeId="urn:microsoft.com/office/officeart/2005/8/colors/accent3_5" csCatId="accent3" phldr="1"/>
      <dgm:spPr/>
    </dgm:pt>
    <dgm:pt modelId="{607F195B-3963-4004-8623-7F5D41A0F331}">
      <dgm:prSet phldrT="[Текст]"/>
      <dgm:spPr/>
      <dgm:t>
        <a:bodyPr/>
        <a:lstStyle/>
        <a:p>
          <a:pPr algn="ctr"/>
          <a:r>
            <a:rPr lang="uk-UA" dirty="0" smtClean="0"/>
            <a:t>6</a:t>
          </a:r>
          <a:endParaRPr lang="ru-RU" dirty="0"/>
        </a:p>
      </dgm:t>
    </dgm:pt>
    <dgm:pt modelId="{5B56E8FF-4229-4FB3-B778-F970C28A3123}" type="parTrans" cxnId="{396E3F0F-D267-498C-A61A-D93D708A79B9}">
      <dgm:prSet/>
      <dgm:spPr/>
      <dgm:t>
        <a:bodyPr/>
        <a:lstStyle/>
        <a:p>
          <a:endParaRPr lang="ru-RU"/>
        </a:p>
      </dgm:t>
    </dgm:pt>
    <dgm:pt modelId="{3A5507CF-C96E-4288-8E1C-89E50291921D}" type="sibTrans" cxnId="{396E3F0F-D267-498C-A61A-D93D708A79B9}">
      <dgm:prSet/>
      <dgm:spPr/>
      <dgm:t>
        <a:bodyPr/>
        <a:lstStyle/>
        <a:p>
          <a:endParaRPr lang="ru-RU"/>
        </a:p>
      </dgm:t>
    </dgm:pt>
    <dgm:pt modelId="{64047CC6-7D95-4605-B94C-4061441C4790}">
      <dgm:prSet phldrT="[Текст]"/>
      <dgm:spPr/>
      <dgm:t>
        <a:bodyPr/>
        <a:lstStyle/>
        <a:p>
          <a:pPr algn="ctr"/>
          <a:r>
            <a:rPr lang="uk-UA" dirty="0" smtClean="0"/>
            <a:t>9</a:t>
          </a:r>
          <a:endParaRPr lang="ru-RU" dirty="0"/>
        </a:p>
      </dgm:t>
    </dgm:pt>
    <dgm:pt modelId="{95B13495-94CC-40D1-8E25-B792FED80FBC}" type="parTrans" cxnId="{04BD489C-303A-4171-9AF1-4B663C256E56}">
      <dgm:prSet/>
      <dgm:spPr/>
      <dgm:t>
        <a:bodyPr/>
        <a:lstStyle/>
        <a:p>
          <a:endParaRPr lang="ru-RU"/>
        </a:p>
      </dgm:t>
    </dgm:pt>
    <dgm:pt modelId="{29DF1E3F-F654-4F3B-882E-8E165ED03B70}" type="sibTrans" cxnId="{04BD489C-303A-4171-9AF1-4B663C256E56}">
      <dgm:prSet/>
      <dgm:spPr/>
      <dgm:t>
        <a:bodyPr/>
        <a:lstStyle/>
        <a:p>
          <a:endParaRPr lang="ru-RU"/>
        </a:p>
      </dgm:t>
    </dgm:pt>
    <dgm:pt modelId="{0D71E0E2-00AF-43B9-8829-4FD88A966D66}">
      <dgm:prSet/>
      <dgm:spPr/>
      <dgm:t>
        <a:bodyPr/>
        <a:lstStyle/>
        <a:p>
          <a:pPr algn="ctr"/>
          <a:r>
            <a:rPr lang="ru-RU" dirty="0" smtClean="0"/>
            <a:t>69</a:t>
          </a:r>
          <a:endParaRPr lang="ru-RU" dirty="0"/>
        </a:p>
      </dgm:t>
    </dgm:pt>
    <dgm:pt modelId="{C6CDE714-3DC9-4246-831F-9D368DAED1F5}" type="parTrans" cxnId="{9D43ACBB-E058-4F34-9053-B4912D880A22}">
      <dgm:prSet/>
      <dgm:spPr/>
      <dgm:t>
        <a:bodyPr/>
        <a:lstStyle/>
        <a:p>
          <a:endParaRPr lang="ru-RU"/>
        </a:p>
      </dgm:t>
    </dgm:pt>
    <dgm:pt modelId="{936C5DEF-DC3C-4A66-9EB0-1D0E1A93A55B}" type="sibTrans" cxnId="{9D43ACBB-E058-4F34-9053-B4912D880A22}">
      <dgm:prSet/>
      <dgm:spPr/>
      <dgm:t>
        <a:bodyPr/>
        <a:lstStyle/>
        <a:p>
          <a:endParaRPr lang="ru-RU"/>
        </a:p>
      </dgm:t>
    </dgm:pt>
    <dgm:pt modelId="{E2A35BF5-F36E-4B7B-A6B5-8760052536CD}">
      <dgm:prSet/>
      <dgm:spPr/>
      <dgm:t>
        <a:bodyPr/>
        <a:lstStyle/>
        <a:p>
          <a:pPr algn="ctr"/>
          <a:r>
            <a:rPr lang="uk-UA" dirty="0" smtClean="0"/>
            <a:t>16</a:t>
          </a:r>
          <a:endParaRPr lang="ru-RU" dirty="0"/>
        </a:p>
      </dgm:t>
    </dgm:pt>
    <dgm:pt modelId="{24344A03-3DAB-4EA6-990B-A4BB3F46D62C}" type="parTrans" cxnId="{01454010-4546-49DB-B6B1-8591CC17CD33}">
      <dgm:prSet/>
      <dgm:spPr/>
      <dgm:t>
        <a:bodyPr/>
        <a:lstStyle/>
        <a:p>
          <a:endParaRPr lang="ru-RU"/>
        </a:p>
      </dgm:t>
    </dgm:pt>
    <dgm:pt modelId="{C4A93BD5-5A6E-4274-9991-46B92A0C0F3D}" type="sibTrans" cxnId="{01454010-4546-49DB-B6B1-8591CC17CD33}">
      <dgm:prSet/>
      <dgm:spPr/>
      <dgm:t>
        <a:bodyPr/>
        <a:lstStyle/>
        <a:p>
          <a:endParaRPr lang="ru-RU"/>
        </a:p>
      </dgm:t>
    </dgm:pt>
    <dgm:pt modelId="{A95A8D02-36FF-401C-9EB7-66FC082D744C}">
      <dgm:prSet/>
      <dgm:spPr/>
      <dgm:t>
        <a:bodyPr/>
        <a:lstStyle/>
        <a:p>
          <a:pPr algn="ctr"/>
          <a:r>
            <a:rPr lang="uk-UA" dirty="0" smtClean="0"/>
            <a:t>  3</a:t>
          </a:r>
          <a:endParaRPr lang="ru-RU" dirty="0"/>
        </a:p>
      </dgm:t>
    </dgm:pt>
    <dgm:pt modelId="{2C22F43E-C5D1-45E8-83F3-F970CA475ECC}" type="parTrans" cxnId="{CB6482B2-9BCE-4F36-8299-F0B7F40AE8E2}">
      <dgm:prSet/>
      <dgm:spPr/>
      <dgm:t>
        <a:bodyPr/>
        <a:lstStyle/>
        <a:p>
          <a:endParaRPr lang="ru-RU"/>
        </a:p>
      </dgm:t>
    </dgm:pt>
    <dgm:pt modelId="{0BDBF1BD-EF41-4062-92C0-72BA2008E118}" type="sibTrans" cxnId="{CB6482B2-9BCE-4F36-8299-F0B7F40AE8E2}">
      <dgm:prSet/>
      <dgm:spPr/>
      <dgm:t>
        <a:bodyPr/>
        <a:lstStyle/>
        <a:p>
          <a:endParaRPr lang="ru-RU"/>
        </a:p>
      </dgm:t>
    </dgm:pt>
    <dgm:pt modelId="{D2125ACA-93D9-46D9-9C98-F5932F3FFC3F}">
      <dgm:prSet/>
      <dgm:spPr/>
      <dgm:t>
        <a:bodyPr/>
        <a:lstStyle/>
        <a:p>
          <a:r>
            <a:rPr lang="uk-UA" b="1" dirty="0" smtClean="0"/>
            <a:t>                                                             Сироти</a:t>
          </a:r>
          <a:r>
            <a:rPr lang="uk-UA" dirty="0" smtClean="0"/>
            <a:t>/під опікою </a:t>
          </a:r>
          <a:endParaRPr lang="ru-RU" b="1" dirty="0"/>
        </a:p>
      </dgm:t>
    </dgm:pt>
    <dgm:pt modelId="{B4E3F5A0-495E-4472-82BA-F14B5FFC59FD}" type="parTrans" cxnId="{6D8962F3-E18E-4B6B-ABF9-6873EF2C0C60}">
      <dgm:prSet/>
      <dgm:spPr/>
      <dgm:t>
        <a:bodyPr/>
        <a:lstStyle/>
        <a:p>
          <a:endParaRPr lang="ru-RU"/>
        </a:p>
      </dgm:t>
    </dgm:pt>
    <dgm:pt modelId="{5C47C5EC-53AE-4D1B-BC4B-0C039296B2EF}" type="sibTrans" cxnId="{6D8962F3-E18E-4B6B-ABF9-6873EF2C0C60}">
      <dgm:prSet/>
      <dgm:spPr/>
      <dgm:t>
        <a:bodyPr/>
        <a:lstStyle/>
        <a:p>
          <a:endParaRPr lang="ru-RU"/>
        </a:p>
      </dgm:t>
    </dgm:pt>
    <dgm:pt modelId="{C9120818-D03E-4B54-AE0A-4B95C76562F2}">
      <dgm:prSet/>
      <dgm:spPr/>
      <dgm:t>
        <a:bodyPr/>
        <a:lstStyle/>
        <a:p>
          <a:pPr algn="ctr"/>
          <a:r>
            <a:rPr lang="uk-UA" b="1" dirty="0" smtClean="0"/>
            <a:t>Багатодітні сім</a:t>
          </a:r>
          <a:r>
            <a:rPr lang="en-US" b="1" dirty="0" smtClean="0"/>
            <a:t>’</a:t>
          </a:r>
          <a:r>
            <a:rPr lang="uk-UA" b="1" dirty="0" smtClean="0"/>
            <a:t>ї </a:t>
          </a:r>
          <a:endParaRPr lang="ru-RU" b="1" dirty="0"/>
        </a:p>
      </dgm:t>
    </dgm:pt>
    <dgm:pt modelId="{6184F40A-E5C3-4291-8A0E-9BB3536D1438}" type="parTrans" cxnId="{D5279FD1-38C0-4730-90C9-F30423F2E250}">
      <dgm:prSet/>
      <dgm:spPr/>
      <dgm:t>
        <a:bodyPr/>
        <a:lstStyle/>
        <a:p>
          <a:endParaRPr lang="ru-RU"/>
        </a:p>
      </dgm:t>
    </dgm:pt>
    <dgm:pt modelId="{0B7664AE-7024-4A5F-B480-0CD23D4BC987}" type="sibTrans" cxnId="{D5279FD1-38C0-4730-90C9-F30423F2E250}">
      <dgm:prSet/>
      <dgm:spPr/>
      <dgm:t>
        <a:bodyPr/>
        <a:lstStyle/>
        <a:p>
          <a:endParaRPr lang="ru-RU"/>
        </a:p>
      </dgm:t>
    </dgm:pt>
    <dgm:pt modelId="{F916749A-392A-421B-B09A-29CA28AE0DAC}">
      <dgm:prSet/>
      <dgm:spPr/>
      <dgm:t>
        <a:bodyPr/>
        <a:lstStyle/>
        <a:p>
          <a:pPr algn="ctr"/>
          <a:r>
            <a:rPr lang="uk-UA" b="1" dirty="0" smtClean="0"/>
            <a:t>ЧАЕС</a:t>
          </a:r>
          <a:endParaRPr lang="ru-RU" b="1" dirty="0"/>
        </a:p>
      </dgm:t>
    </dgm:pt>
    <dgm:pt modelId="{FDCB9C7C-8CF4-4165-836D-DEDC560AD995}" type="parTrans" cxnId="{98083246-817B-418E-8063-36ECA1E512D4}">
      <dgm:prSet/>
      <dgm:spPr/>
      <dgm:t>
        <a:bodyPr/>
        <a:lstStyle/>
        <a:p>
          <a:endParaRPr lang="ru-RU"/>
        </a:p>
      </dgm:t>
    </dgm:pt>
    <dgm:pt modelId="{3779C6B5-B11C-4B72-AC6E-A48691A3FB2A}" type="sibTrans" cxnId="{98083246-817B-418E-8063-36ECA1E512D4}">
      <dgm:prSet/>
      <dgm:spPr/>
      <dgm:t>
        <a:bodyPr/>
        <a:lstStyle/>
        <a:p>
          <a:endParaRPr lang="ru-RU"/>
        </a:p>
      </dgm:t>
    </dgm:pt>
    <dgm:pt modelId="{A95E1517-82F7-4A8D-A34B-F3F221906F3E}">
      <dgm:prSet/>
      <dgm:spPr/>
      <dgm:t>
        <a:bodyPr/>
        <a:lstStyle/>
        <a:p>
          <a:pPr algn="ctr"/>
          <a:r>
            <a:rPr lang="uk-UA" b="1" dirty="0" smtClean="0"/>
            <a:t>Інваліди </a:t>
          </a:r>
          <a:endParaRPr lang="ru-RU" b="1" dirty="0"/>
        </a:p>
      </dgm:t>
    </dgm:pt>
    <dgm:pt modelId="{1CFD50BE-7B7B-4871-AAE8-55B1B0403C93}" type="parTrans" cxnId="{B4664BCD-1BF8-49AB-8C5E-9586EE93873F}">
      <dgm:prSet/>
      <dgm:spPr/>
      <dgm:t>
        <a:bodyPr/>
        <a:lstStyle/>
        <a:p>
          <a:endParaRPr lang="ru-RU"/>
        </a:p>
      </dgm:t>
    </dgm:pt>
    <dgm:pt modelId="{F7C062C6-1157-4F43-ADFD-8A418ED4CB6B}" type="sibTrans" cxnId="{B4664BCD-1BF8-49AB-8C5E-9586EE93873F}">
      <dgm:prSet/>
      <dgm:spPr/>
      <dgm:t>
        <a:bodyPr/>
        <a:lstStyle/>
        <a:p>
          <a:endParaRPr lang="ru-RU"/>
        </a:p>
      </dgm:t>
    </dgm:pt>
    <dgm:pt modelId="{42A9AC06-AD19-41EC-B3E7-DA3B347602F3}">
      <dgm:prSet/>
      <dgm:spPr/>
      <dgm:t>
        <a:bodyPr/>
        <a:lstStyle/>
        <a:p>
          <a:pPr algn="ctr" rtl="0"/>
          <a:r>
            <a:rPr lang="uk-UA" b="1" i="0" u="none" dirty="0" smtClean="0">
              <a:latin typeface="Arial"/>
              <a:ea typeface="Arial"/>
              <a:cs typeface="Arial"/>
              <a:sym typeface="Arial"/>
            </a:rPr>
            <a:t>Учні із сімей АТО</a:t>
          </a:r>
          <a:endParaRPr lang="ru-RU" b="1" dirty="0"/>
        </a:p>
      </dgm:t>
    </dgm:pt>
    <dgm:pt modelId="{67170F23-2A78-44C0-BB24-3B9751EA8554}" type="parTrans" cxnId="{CC121B89-9462-4A34-9023-B35054A762F3}">
      <dgm:prSet/>
      <dgm:spPr/>
      <dgm:t>
        <a:bodyPr/>
        <a:lstStyle/>
        <a:p>
          <a:endParaRPr lang="ru-RU"/>
        </a:p>
      </dgm:t>
    </dgm:pt>
    <dgm:pt modelId="{1B8774B1-4C11-43DD-8415-87F202EC2098}" type="sibTrans" cxnId="{CC121B89-9462-4A34-9023-B35054A762F3}">
      <dgm:prSet/>
      <dgm:spPr/>
      <dgm:t>
        <a:bodyPr/>
        <a:lstStyle/>
        <a:p>
          <a:endParaRPr lang="ru-RU"/>
        </a:p>
      </dgm:t>
    </dgm:pt>
    <dgm:pt modelId="{520F5413-775A-48B4-B8CC-FC5FD7EBB451}">
      <dgm:prSet/>
      <dgm:spPr/>
      <dgm:t>
        <a:bodyPr/>
        <a:lstStyle/>
        <a:p>
          <a:pPr algn="ctr" rtl="0"/>
          <a:r>
            <a:rPr lang="ru-RU" b="1" dirty="0" smtClean="0"/>
            <a:t>ВПО          </a:t>
          </a:r>
          <a:endParaRPr lang="ru-RU" b="1" dirty="0"/>
        </a:p>
      </dgm:t>
    </dgm:pt>
    <dgm:pt modelId="{FD0DF49C-6B1A-403F-B3D1-A88CAB5AD385}" type="parTrans" cxnId="{B5487230-7FB4-4B32-B927-BDD155066774}">
      <dgm:prSet/>
      <dgm:spPr/>
      <dgm:t>
        <a:bodyPr/>
        <a:lstStyle/>
        <a:p>
          <a:endParaRPr lang="ru-RU"/>
        </a:p>
      </dgm:t>
    </dgm:pt>
    <dgm:pt modelId="{0A8047A3-D7C5-462E-B8F1-2FE0B44A41FD}" type="sibTrans" cxnId="{B5487230-7FB4-4B32-B927-BDD155066774}">
      <dgm:prSet/>
      <dgm:spPr/>
      <dgm:t>
        <a:bodyPr/>
        <a:lstStyle/>
        <a:p>
          <a:endParaRPr lang="ru-RU"/>
        </a:p>
      </dgm:t>
    </dgm:pt>
    <dgm:pt modelId="{D125A509-09D8-40EE-B5AD-0B1395D7086B}">
      <dgm:prSet/>
      <dgm:spPr/>
      <dgm:t>
        <a:bodyPr/>
        <a:lstStyle/>
        <a:p>
          <a:pPr algn="ctr" rtl="0"/>
          <a:r>
            <a:rPr lang="ru-RU" b="1" dirty="0" smtClean="0"/>
            <a:t>40</a:t>
          </a:r>
          <a:endParaRPr lang="ru-RU" b="1" dirty="0"/>
        </a:p>
      </dgm:t>
    </dgm:pt>
    <dgm:pt modelId="{973E28C4-C595-4E0B-925E-C9C387F73BD1}" type="parTrans" cxnId="{561ED8C2-B386-4F39-BA9A-F8CFF04A5AC3}">
      <dgm:prSet/>
      <dgm:spPr/>
      <dgm:t>
        <a:bodyPr/>
        <a:lstStyle/>
        <a:p>
          <a:endParaRPr lang="ru-RU"/>
        </a:p>
      </dgm:t>
    </dgm:pt>
    <dgm:pt modelId="{BCEB338F-B234-4B80-BE9A-FCABE956B601}" type="sibTrans" cxnId="{561ED8C2-B386-4F39-BA9A-F8CFF04A5AC3}">
      <dgm:prSet/>
      <dgm:spPr/>
      <dgm:t>
        <a:bodyPr/>
        <a:lstStyle/>
        <a:p>
          <a:endParaRPr lang="ru-RU"/>
        </a:p>
      </dgm:t>
    </dgm:pt>
    <dgm:pt modelId="{39A67588-6641-4890-AB05-BE72097A9C9B}" type="pres">
      <dgm:prSet presAssocID="{1810AEC0-19DE-4500-A348-45135ABA0A9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11CFA4F-93C9-4D11-94B4-DC74AF0E5CD1}" type="pres">
      <dgm:prSet presAssocID="{A95A8D02-36FF-401C-9EB7-66FC082D744C}" presName="root" presStyleCnt="0"/>
      <dgm:spPr/>
    </dgm:pt>
    <dgm:pt modelId="{47574EEF-0EEC-442E-B70F-7E55BB80BCD1}" type="pres">
      <dgm:prSet presAssocID="{A95A8D02-36FF-401C-9EB7-66FC082D744C}" presName="rootComposite" presStyleCnt="0"/>
      <dgm:spPr/>
    </dgm:pt>
    <dgm:pt modelId="{019E3A7F-12B6-45EB-8B95-F87C4C0547C4}" type="pres">
      <dgm:prSet presAssocID="{A95A8D02-36FF-401C-9EB7-66FC082D744C}" presName="rootText" presStyleLbl="node1" presStyleIdx="0" presStyleCnt="6"/>
      <dgm:spPr/>
      <dgm:t>
        <a:bodyPr/>
        <a:lstStyle/>
        <a:p>
          <a:endParaRPr lang="ru-RU"/>
        </a:p>
      </dgm:t>
    </dgm:pt>
    <dgm:pt modelId="{A8C97554-0B78-46CC-9ED2-36317BEAA788}" type="pres">
      <dgm:prSet presAssocID="{A95A8D02-36FF-401C-9EB7-66FC082D744C}" presName="rootConnector" presStyleLbl="node1" presStyleIdx="0" presStyleCnt="6"/>
      <dgm:spPr/>
      <dgm:t>
        <a:bodyPr/>
        <a:lstStyle/>
        <a:p>
          <a:endParaRPr lang="ru-RU"/>
        </a:p>
      </dgm:t>
    </dgm:pt>
    <dgm:pt modelId="{08C2DC5C-87B8-48EF-863F-831949092FDC}" type="pres">
      <dgm:prSet presAssocID="{A95A8D02-36FF-401C-9EB7-66FC082D744C}" presName="childShape" presStyleCnt="0"/>
      <dgm:spPr/>
    </dgm:pt>
    <dgm:pt modelId="{F29201D3-AB8D-4E63-BA19-971240982472}" type="pres">
      <dgm:prSet presAssocID="{B4E3F5A0-495E-4472-82BA-F14B5FFC59FD}" presName="Name13" presStyleLbl="parChTrans1D2" presStyleIdx="0" presStyleCnt="6"/>
      <dgm:spPr/>
      <dgm:t>
        <a:bodyPr/>
        <a:lstStyle/>
        <a:p>
          <a:endParaRPr lang="ru-RU"/>
        </a:p>
      </dgm:t>
    </dgm:pt>
    <dgm:pt modelId="{EF9E1AF9-A796-4F50-A946-006FFAE64CB9}" type="pres">
      <dgm:prSet presAssocID="{D2125ACA-93D9-46D9-9C98-F5932F3FFC3F}" presName="childText" presStyleLbl="bg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92811C-BE25-4E0C-9636-79810FBDD745}" type="pres">
      <dgm:prSet presAssocID="{0D71E0E2-00AF-43B9-8829-4FD88A966D66}" presName="root" presStyleCnt="0"/>
      <dgm:spPr/>
    </dgm:pt>
    <dgm:pt modelId="{C5EBC463-0BBD-44B7-9F15-20BA37B1BE49}" type="pres">
      <dgm:prSet presAssocID="{0D71E0E2-00AF-43B9-8829-4FD88A966D66}" presName="rootComposite" presStyleCnt="0"/>
      <dgm:spPr/>
    </dgm:pt>
    <dgm:pt modelId="{B223D2CD-72CB-4466-9B58-A615E4C2704A}" type="pres">
      <dgm:prSet presAssocID="{0D71E0E2-00AF-43B9-8829-4FD88A966D66}" presName="rootText" presStyleLbl="node1" presStyleIdx="1" presStyleCnt="6"/>
      <dgm:spPr/>
      <dgm:t>
        <a:bodyPr/>
        <a:lstStyle/>
        <a:p>
          <a:endParaRPr lang="ru-RU"/>
        </a:p>
      </dgm:t>
    </dgm:pt>
    <dgm:pt modelId="{FE32DF62-25E4-4C84-9278-666B7BC306CE}" type="pres">
      <dgm:prSet presAssocID="{0D71E0E2-00AF-43B9-8829-4FD88A966D66}" presName="rootConnector" presStyleLbl="node1" presStyleIdx="1" presStyleCnt="6"/>
      <dgm:spPr/>
      <dgm:t>
        <a:bodyPr/>
        <a:lstStyle/>
        <a:p>
          <a:endParaRPr lang="ru-RU"/>
        </a:p>
      </dgm:t>
    </dgm:pt>
    <dgm:pt modelId="{2D339034-66B0-4D37-8D2D-735B137A2CBD}" type="pres">
      <dgm:prSet presAssocID="{0D71E0E2-00AF-43B9-8829-4FD88A966D66}" presName="childShape" presStyleCnt="0"/>
      <dgm:spPr/>
    </dgm:pt>
    <dgm:pt modelId="{39251A68-F1BE-4CF3-AB9C-AD011BD504B0}" type="pres">
      <dgm:prSet presAssocID="{6184F40A-E5C3-4291-8A0E-9BB3536D1438}" presName="Name13" presStyleLbl="parChTrans1D2" presStyleIdx="1" presStyleCnt="6"/>
      <dgm:spPr/>
      <dgm:t>
        <a:bodyPr/>
        <a:lstStyle/>
        <a:p>
          <a:endParaRPr lang="ru-RU"/>
        </a:p>
      </dgm:t>
    </dgm:pt>
    <dgm:pt modelId="{BFEAA737-359D-4494-9B43-736309673938}" type="pres">
      <dgm:prSet presAssocID="{C9120818-D03E-4B54-AE0A-4B95C76562F2}" presName="childText" presStyleLbl="bg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AFB4E5-D315-4141-987E-CAB276D7FA38}" type="pres">
      <dgm:prSet presAssocID="{E2A35BF5-F36E-4B7B-A6B5-8760052536CD}" presName="root" presStyleCnt="0"/>
      <dgm:spPr/>
    </dgm:pt>
    <dgm:pt modelId="{2DC82FCF-F4F6-490A-9795-C10060D0F5C5}" type="pres">
      <dgm:prSet presAssocID="{E2A35BF5-F36E-4B7B-A6B5-8760052536CD}" presName="rootComposite" presStyleCnt="0"/>
      <dgm:spPr/>
    </dgm:pt>
    <dgm:pt modelId="{CC04F7EE-0B4A-497F-A4CC-7B0137A4EC2E}" type="pres">
      <dgm:prSet presAssocID="{E2A35BF5-F36E-4B7B-A6B5-8760052536CD}" presName="rootText" presStyleLbl="node1" presStyleIdx="2" presStyleCnt="6"/>
      <dgm:spPr/>
      <dgm:t>
        <a:bodyPr/>
        <a:lstStyle/>
        <a:p>
          <a:endParaRPr lang="ru-RU"/>
        </a:p>
      </dgm:t>
    </dgm:pt>
    <dgm:pt modelId="{352B6AE3-F89C-47A2-B7BB-EDD01E19146B}" type="pres">
      <dgm:prSet presAssocID="{E2A35BF5-F36E-4B7B-A6B5-8760052536CD}" presName="rootConnector" presStyleLbl="node1" presStyleIdx="2" presStyleCnt="6"/>
      <dgm:spPr/>
      <dgm:t>
        <a:bodyPr/>
        <a:lstStyle/>
        <a:p>
          <a:endParaRPr lang="ru-RU"/>
        </a:p>
      </dgm:t>
    </dgm:pt>
    <dgm:pt modelId="{363A22A7-1C8C-47E1-9073-D901319701F9}" type="pres">
      <dgm:prSet presAssocID="{E2A35BF5-F36E-4B7B-A6B5-8760052536CD}" presName="childShape" presStyleCnt="0"/>
      <dgm:spPr/>
    </dgm:pt>
    <dgm:pt modelId="{52231382-B0F0-4168-83EF-2025A09769D9}" type="pres">
      <dgm:prSet presAssocID="{FDCB9C7C-8CF4-4165-836D-DEDC560AD995}" presName="Name13" presStyleLbl="parChTrans1D2" presStyleIdx="2" presStyleCnt="6"/>
      <dgm:spPr/>
      <dgm:t>
        <a:bodyPr/>
        <a:lstStyle/>
        <a:p>
          <a:endParaRPr lang="ru-RU"/>
        </a:p>
      </dgm:t>
    </dgm:pt>
    <dgm:pt modelId="{BDA8F374-1CC3-42BF-B799-A6E98B0229D8}" type="pres">
      <dgm:prSet presAssocID="{F916749A-392A-421B-B09A-29CA28AE0DAC}" presName="childText" presStyleLbl="bg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666988-25C2-448F-B812-9F8FF4C8E4B8}" type="pres">
      <dgm:prSet presAssocID="{607F195B-3963-4004-8623-7F5D41A0F331}" presName="root" presStyleCnt="0"/>
      <dgm:spPr/>
    </dgm:pt>
    <dgm:pt modelId="{17B2B1D6-C991-42AC-B68C-2000DBD9B06B}" type="pres">
      <dgm:prSet presAssocID="{607F195B-3963-4004-8623-7F5D41A0F331}" presName="rootComposite" presStyleCnt="0"/>
      <dgm:spPr/>
    </dgm:pt>
    <dgm:pt modelId="{CEBD2F52-602B-4824-BAE3-BB28D544DB25}" type="pres">
      <dgm:prSet presAssocID="{607F195B-3963-4004-8623-7F5D41A0F331}" presName="rootText" presStyleLbl="node1" presStyleIdx="3" presStyleCnt="6"/>
      <dgm:spPr/>
      <dgm:t>
        <a:bodyPr/>
        <a:lstStyle/>
        <a:p>
          <a:endParaRPr lang="ru-RU"/>
        </a:p>
      </dgm:t>
    </dgm:pt>
    <dgm:pt modelId="{7BD4F339-C819-4F32-817C-71C833658881}" type="pres">
      <dgm:prSet presAssocID="{607F195B-3963-4004-8623-7F5D41A0F331}" presName="rootConnector" presStyleLbl="node1" presStyleIdx="3" presStyleCnt="6"/>
      <dgm:spPr/>
      <dgm:t>
        <a:bodyPr/>
        <a:lstStyle/>
        <a:p>
          <a:endParaRPr lang="ru-RU"/>
        </a:p>
      </dgm:t>
    </dgm:pt>
    <dgm:pt modelId="{5F78F996-1D39-4A8F-8440-608FFDFE1BC3}" type="pres">
      <dgm:prSet presAssocID="{607F195B-3963-4004-8623-7F5D41A0F331}" presName="childShape" presStyleCnt="0"/>
      <dgm:spPr/>
    </dgm:pt>
    <dgm:pt modelId="{12907FCE-7CFC-47C8-A04A-A000570E7A7B}" type="pres">
      <dgm:prSet presAssocID="{1CFD50BE-7B7B-4871-AAE8-55B1B0403C93}" presName="Name13" presStyleLbl="parChTrans1D2" presStyleIdx="3" presStyleCnt="6"/>
      <dgm:spPr/>
      <dgm:t>
        <a:bodyPr/>
        <a:lstStyle/>
        <a:p>
          <a:endParaRPr lang="ru-RU"/>
        </a:p>
      </dgm:t>
    </dgm:pt>
    <dgm:pt modelId="{D617EB49-9593-4AF6-AFDC-8DD478585346}" type="pres">
      <dgm:prSet presAssocID="{A95E1517-82F7-4A8D-A34B-F3F221906F3E}" presName="childText" presStyleLbl="bg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121C8C-F7B5-4C7B-9241-BB42DE6725C1}" type="pres">
      <dgm:prSet presAssocID="{64047CC6-7D95-4605-B94C-4061441C4790}" presName="root" presStyleCnt="0"/>
      <dgm:spPr/>
    </dgm:pt>
    <dgm:pt modelId="{127A414C-3590-48C9-A5BC-C227F3176623}" type="pres">
      <dgm:prSet presAssocID="{64047CC6-7D95-4605-B94C-4061441C4790}" presName="rootComposite" presStyleCnt="0"/>
      <dgm:spPr/>
    </dgm:pt>
    <dgm:pt modelId="{0CEA8ED2-B979-4F11-B4E5-27DB4FC1DACC}" type="pres">
      <dgm:prSet presAssocID="{64047CC6-7D95-4605-B94C-4061441C4790}" presName="rootText" presStyleLbl="node1" presStyleIdx="4" presStyleCnt="6"/>
      <dgm:spPr/>
      <dgm:t>
        <a:bodyPr/>
        <a:lstStyle/>
        <a:p>
          <a:endParaRPr lang="ru-RU"/>
        </a:p>
      </dgm:t>
    </dgm:pt>
    <dgm:pt modelId="{AB39861E-9578-4721-9013-940971FE23A0}" type="pres">
      <dgm:prSet presAssocID="{64047CC6-7D95-4605-B94C-4061441C4790}" presName="rootConnector" presStyleLbl="node1" presStyleIdx="4" presStyleCnt="6"/>
      <dgm:spPr/>
      <dgm:t>
        <a:bodyPr/>
        <a:lstStyle/>
        <a:p>
          <a:endParaRPr lang="ru-RU"/>
        </a:p>
      </dgm:t>
    </dgm:pt>
    <dgm:pt modelId="{598BA6D5-A8C6-4D77-B859-EAA6649852C6}" type="pres">
      <dgm:prSet presAssocID="{64047CC6-7D95-4605-B94C-4061441C4790}" presName="childShape" presStyleCnt="0"/>
      <dgm:spPr/>
    </dgm:pt>
    <dgm:pt modelId="{A5343CAE-8C2E-4105-859C-2DCC5BF697B2}" type="pres">
      <dgm:prSet presAssocID="{67170F23-2A78-44C0-BB24-3B9751EA8554}" presName="Name13" presStyleLbl="parChTrans1D2" presStyleIdx="4" presStyleCnt="6"/>
      <dgm:spPr/>
      <dgm:t>
        <a:bodyPr/>
        <a:lstStyle/>
        <a:p>
          <a:endParaRPr lang="ru-RU"/>
        </a:p>
      </dgm:t>
    </dgm:pt>
    <dgm:pt modelId="{9AB90DE3-77CB-4705-BE99-9AA63040F6B7}" type="pres">
      <dgm:prSet presAssocID="{42A9AC06-AD19-41EC-B3E7-DA3B347602F3}" presName="childText" presStyleLbl="bg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73A44B-BBCE-4B66-9FE6-D774A175EEA3}" type="pres">
      <dgm:prSet presAssocID="{D125A509-09D8-40EE-B5AD-0B1395D7086B}" presName="root" presStyleCnt="0"/>
      <dgm:spPr/>
    </dgm:pt>
    <dgm:pt modelId="{CEC8E1BA-FEB8-4360-9F2C-4F484D6C76A8}" type="pres">
      <dgm:prSet presAssocID="{D125A509-09D8-40EE-B5AD-0B1395D7086B}" presName="rootComposite" presStyleCnt="0"/>
      <dgm:spPr/>
    </dgm:pt>
    <dgm:pt modelId="{748EC1FB-7A89-473D-B461-17487E5F722C}" type="pres">
      <dgm:prSet presAssocID="{D125A509-09D8-40EE-B5AD-0B1395D7086B}" presName="rootText" presStyleLbl="node1" presStyleIdx="5" presStyleCnt="6"/>
      <dgm:spPr/>
      <dgm:t>
        <a:bodyPr/>
        <a:lstStyle/>
        <a:p>
          <a:endParaRPr lang="ru-RU"/>
        </a:p>
      </dgm:t>
    </dgm:pt>
    <dgm:pt modelId="{FBE7540F-F70B-4172-BB31-0E71C9700CA4}" type="pres">
      <dgm:prSet presAssocID="{D125A509-09D8-40EE-B5AD-0B1395D7086B}" presName="rootConnector" presStyleLbl="node1" presStyleIdx="5" presStyleCnt="6"/>
      <dgm:spPr/>
      <dgm:t>
        <a:bodyPr/>
        <a:lstStyle/>
        <a:p>
          <a:endParaRPr lang="ru-RU"/>
        </a:p>
      </dgm:t>
    </dgm:pt>
    <dgm:pt modelId="{329A5EEA-D9BF-4FB7-B732-9D6806907D5A}" type="pres">
      <dgm:prSet presAssocID="{D125A509-09D8-40EE-B5AD-0B1395D7086B}" presName="childShape" presStyleCnt="0"/>
      <dgm:spPr/>
    </dgm:pt>
    <dgm:pt modelId="{728DE58A-1205-4AA1-9BFA-7E8E6926A41E}" type="pres">
      <dgm:prSet presAssocID="{FD0DF49C-6B1A-403F-B3D1-A88CAB5AD385}" presName="Name13" presStyleLbl="parChTrans1D2" presStyleIdx="5" presStyleCnt="6"/>
      <dgm:spPr/>
      <dgm:t>
        <a:bodyPr/>
        <a:lstStyle/>
        <a:p>
          <a:endParaRPr lang="ru-RU"/>
        </a:p>
      </dgm:t>
    </dgm:pt>
    <dgm:pt modelId="{D4641F10-530E-4381-8877-506FBFA7EB64}" type="pres">
      <dgm:prSet presAssocID="{520F5413-775A-48B4-B8CC-FC5FD7EBB451}" presName="childText" presStyleLbl="bg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22A1149-B4CD-4484-A39A-EC6ECCA4A0F4}" type="presOf" srcId="{607F195B-3963-4004-8623-7F5D41A0F331}" destId="{CEBD2F52-602B-4824-BAE3-BB28D544DB25}" srcOrd="0" destOrd="0" presId="urn:microsoft.com/office/officeart/2005/8/layout/hierarchy3"/>
    <dgm:cxn modelId="{E8BB3C86-776B-4F76-9F43-BF4BE9D26EB3}" type="presOf" srcId="{6184F40A-E5C3-4291-8A0E-9BB3536D1438}" destId="{39251A68-F1BE-4CF3-AB9C-AD011BD504B0}" srcOrd="0" destOrd="0" presId="urn:microsoft.com/office/officeart/2005/8/layout/hierarchy3"/>
    <dgm:cxn modelId="{0B4F1E2C-6153-4893-A7EC-8E49FB1F23BD}" type="presOf" srcId="{64047CC6-7D95-4605-B94C-4061441C4790}" destId="{0CEA8ED2-B979-4F11-B4E5-27DB4FC1DACC}" srcOrd="0" destOrd="0" presId="urn:microsoft.com/office/officeart/2005/8/layout/hierarchy3"/>
    <dgm:cxn modelId="{719F7A9F-F514-478D-861A-272EEC9E0C36}" type="presOf" srcId="{A95E1517-82F7-4A8D-A34B-F3F221906F3E}" destId="{D617EB49-9593-4AF6-AFDC-8DD478585346}" srcOrd="0" destOrd="0" presId="urn:microsoft.com/office/officeart/2005/8/layout/hierarchy3"/>
    <dgm:cxn modelId="{6D8962F3-E18E-4B6B-ABF9-6873EF2C0C60}" srcId="{A95A8D02-36FF-401C-9EB7-66FC082D744C}" destId="{D2125ACA-93D9-46D9-9C98-F5932F3FFC3F}" srcOrd="0" destOrd="0" parTransId="{B4E3F5A0-495E-4472-82BA-F14B5FFC59FD}" sibTransId="{5C47C5EC-53AE-4D1B-BC4B-0C039296B2EF}"/>
    <dgm:cxn modelId="{CDCB6CC7-BA61-419A-AC43-569BB69E16F5}" type="presOf" srcId="{E2A35BF5-F36E-4B7B-A6B5-8760052536CD}" destId="{352B6AE3-F89C-47A2-B7BB-EDD01E19146B}" srcOrd="1" destOrd="0" presId="urn:microsoft.com/office/officeart/2005/8/layout/hierarchy3"/>
    <dgm:cxn modelId="{04BD489C-303A-4171-9AF1-4B663C256E56}" srcId="{1810AEC0-19DE-4500-A348-45135ABA0A93}" destId="{64047CC6-7D95-4605-B94C-4061441C4790}" srcOrd="4" destOrd="0" parTransId="{95B13495-94CC-40D1-8E25-B792FED80FBC}" sibTransId="{29DF1E3F-F654-4F3B-882E-8E165ED03B70}"/>
    <dgm:cxn modelId="{01454010-4546-49DB-B6B1-8591CC17CD33}" srcId="{1810AEC0-19DE-4500-A348-45135ABA0A93}" destId="{E2A35BF5-F36E-4B7B-A6B5-8760052536CD}" srcOrd="2" destOrd="0" parTransId="{24344A03-3DAB-4EA6-990B-A4BB3F46D62C}" sibTransId="{C4A93BD5-5A6E-4274-9991-46B92A0C0F3D}"/>
    <dgm:cxn modelId="{013C8CB5-3761-41EC-A87B-0C5B9DE2B460}" type="presOf" srcId="{42A9AC06-AD19-41EC-B3E7-DA3B347602F3}" destId="{9AB90DE3-77CB-4705-BE99-9AA63040F6B7}" srcOrd="0" destOrd="0" presId="urn:microsoft.com/office/officeart/2005/8/layout/hierarchy3"/>
    <dgm:cxn modelId="{E560AA4C-FCB0-41F6-B6D3-876169EE7DA3}" type="presOf" srcId="{607F195B-3963-4004-8623-7F5D41A0F331}" destId="{7BD4F339-C819-4F32-817C-71C833658881}" srcOrd="1" destOrd="0" presId="urn:microsoft.com/office/officeart/2005/8/layout/hierarchy3"/>
    <dgm:cxn modelId="{0FDF0418-291A-4847-9ED5-576B9E5CABE5}" type="presOf" srcId="{D125A509-09D8-40EE-B5AD-0B1395D7086B}" destId="{FBE7540F-F70B-4172-BB31-0E71C9700CA4}" srcOrd="1" destOrd="0" presId="urn:microsoft.com/office/officeart/2005/8/layout/hierarchy3"/>
    <dgm:cxn modelId="{9D43ACBB-E058-4F34-9053-B4912D880A22}" srcId="{1810AEC0-19DE-4500-A348-45135ABA0A93}" destId="{0D71E0E2-00AF-43B9-8829-4FD88A966D66}" srcOrd="1" destOrd="0" parTransId="{C6CDE714-3DC9-4246-831F-9D368DAED1F5}" sibTransId="{936C5DEF-DC3C-4A66-9EB0-1D0E1A93A55B}"/>
    <dgm:cxn modelId="{672FCDBE-170A-48B0-AEBC-2DCED94D6D7C}" type="presOf" srcId="{0D71E0E2-00AF-43B9-8829-4FD88A966D66}" destId="{B223D2CD-72CB-4466-9B58-A615E4C2704A}" srcOrd="0" destOrd="0" presId="urn:microsoft.com/office/officeart/2005/8/layout/hierarchy3"/>
    <dgm:cxn modelId="{3FC72BD8-DFDF-424E-B942-5FCB6F88E125}" type="presOf" srcId="{F916749A-392A-421B-B09A-29CA28AE0DAC}" destId="{BDA8F374-1CC3-42BF-B799-A6E98B0229D8}" srcOrd="0" destOrd="0" presId="urn:microsoft.com/office/officeart/2005/8/layout/hierarchy3"/>
    <dgm:cxn modelId="{CC121B89-9462-4A34-9023-B35054A762F3}" srcId="{64047CC6-7D95-4605-B94C-4061441C4790}" destId="{42A9AC06-AD19-41EC-B3E7-DA3B347602F3}" srcOrd="0" destOrd="0" parTransId="{67170F23-2A78-44C0-BB24-3B9751EA8554}" sibTransId="{1B8774B1-4C11-43DD-8415-87F202EC2098}"/>
    <dgm:cxn modelId="{561ED8C2-B386-4F39-BA9A-F8CFF04A5AC3}" srcId="{1810AEC0-19DE-4500-A348-45135ABA0A93}" destId="{D125A509-09D8-40EE-B5AD-0B1395D7086B}" srcOrd="5" destOrd="0" parTransId="{973E28C4-C595-4E0B-925E-C9C387F73BD1}" sibTransId="{BCEB338F-B234-4B80-BE9A-FCABE956B601}"/>
    <dgm:cxn modelId="{20401F79-5E10-4568-8C19-E16E50E8378B}" type="presOf" srcId="{520F5413-775A-48B4-B8CC-FC5FD7EBB451}" destId="{D4641F10-530E-4381-8877-506FBFA7EB64}" srcOrd="0" destOrd="0" presId="urn:microsoft.com/office/officeart/2005/8/layout/hierarchy3"/>
    <dgm:cxn modelId="{B0CE786C-10FD-414C-B85D-9E2019B82AA6}" type="presOf" srcId="{C9120818-D03E-4B54-AE0A-4B95C76562F2}" destId="{BFEAA737-359D-4494-9B43-736309673938}" srcOrd="0" destOrd="0" presId="urn:microsoft.com/office/officeart/2005/8/layout/hierarchy3"/>
    <dgm:cxn modelId="{B5487230-7FB4-4B32-B927-BDD155066774}" srcId="{D125A509-09D8-40EE-B5AD-0B1395D7086B}" destId="{520F5413-775A-48B4-B8CC-FC5FD7EBB451}" srcOrd="0" destOrd="0" parTransId="{FD0DF49C-6B1A-403F-B3D1-A88CAB5AD385}" sibTransId="{0A8047A3-D7C5-462E-B8F1-2FE0B44A41FD}"/>
    <dgm:cxn modelId="{F1E0F4C9-3B42-4D59-8694-99EBE01131BA}" type="presOf" srcId="{FDCB9C7C-8CF4-4165-836D-DEDC560AD995}" destId="{52231382-B0F0-4168-83EF-2025A09769D9}" srcOrd="0" destOrd="0" presId="urn:microsoft.com/office/officeart/2005/8/layout/hierarchy3"/>
    <dgm:cxn modelId="{98083246-817B-418E-8063-36ECA1E512D4}" srcId="{E2A35BF5-F36E-4B7B-A6B5-8760052536CD}" destId="{F916749A-392A-421B-B09A-29CA28AE0DAC}" srcOrd="0" destOrd="0" parTransId="{FDCB9C7C-8CF4-4165-836D-DEDC560AD995}" sibTransId="{3779C6B5-B11C-4B72-AC6E-A48691A3FB2A}"/>
    <dgm:cxn modelId="{6E1C7276-8386-44B4-998F-AF51E31C32E6}" type="presOf" srcId="{64047CC6-7D95-4605-B94C-4061441C4790}" destId="{AB39861E-9578-4721-9013-940971FE23A0}" srcOrd="1" destOrd="0" presId="urn:microsoft.com/office/officeart/2005/8/layout/hierarchy3"/>
    <dgm:cxn modelId="{03C6577C-9054-422B-A411-6185419B025B}" type="presOf" srcId="{D125A509-09D8-40EE-B5AD-0B1395D7086B}" destId="{748EC1FB-7A89-473D-B461-17487E5F722C}" srcOrd="0" destOrd="0" presId="urn:microsoft.com/office/officeart/2005/8/layout/hierarchy3"/>
    <dgm:cxn modelId="{396E3F0F-D267-498C-A61A-D93D708A79B9}" srcId="{1810AEC0-19DE-4500-A348-45135ABA0A93}" destId="{607F195B-3963-4004-8623-7F5D41A0F331}" srcOrd="3" destOrd="0" parTransId="{5B56E8FF-4229-4FB3-B778-F970C28A3123}" sibTransId="{3A5507CF-C96E-4288-8E1C-89E50291921D}"/>
    <dgm:cxn modelId="{CB6482B2-9BCE-4F36-8299-F0B7F40AE8E2}" srcId="{1810AEC0-19DE-4500-A348-45135ABA0A93}" destId="{A95A8D02-36FF-401C-9EB7-66FC082D744C}" srcOrd="0" destOrd="0" parTransId="{2C22F43E-C5D1-45E8-83F3-F970CA475ECC}" sibTransId="{0BDBF1BD-EF41-4062-92C0-72BA2008E118}"/>
    <dgm:cxn modelId="{EABC163C-5E4E-4330-8636-2ED0B7932BC5}" type="presOf" srcId="{FD0DF49C-6B1A-403F-B3D1-A88CAB5AD385}" destId="{728DE58A-1205-4AA1-9BFA-7E8E6926A41E}" srcOrd="0" destOrd="0" presId="urn:microsoft.com/office/officeart/2005/8/layout/hierarchy3"/>
    <dgm:cxn modelId="{B263E756-A26E-4BC9-B857-030832F13EB4}" type="presOf" srcId="{1810AEC0-19DE-4500-A348-45135ABA0A93}" destId="{39A67588-6641-4890-AB05-BE72097A9C9B}" srcOrd="0" destOrd="0" presId="urn:microsoft.com/office/officeart/2005/8/layout/hierarchy3"/>
    <dgm:cxn modelId="{E197966E-FE7B-444B-8924-FEA02D9D3061}" type="presOf" srcId="{A95A8D02-36FF-401C-9EB7-66FC082D744C}" destId="{019E3A7F-12B6-45EB-8B95-F87C4C0547C4}" srcOrd="0" destOrd="0" presId="urn:microsoft.com/office/officeart/2005/8/layout/hierarchy3"/>
    <dgm:cxn modelId="{B917C230-BD2E-4923-9D9E-F10E8C33CF9B}" type="presOf" srcId="{0D71E0E2-00AF-43B9-8829-4FD88A966D66}" destId="{FE32DF62-25E4-4C84-9278-666B7BC306CE}" srcOrd="1" destOrd="0" presId="urn:microsoft.com/office/officeart/2005/8/layout/hierarchy3"/>
    <dgm:cxn modelId="{7F035699-B44B-4811-906E-26A2CEC11508}" type="presOf" srcId="{B4E3F5A0-495E-4472-82BA-F14B5FFC59FD}" destId="{F29201D3-AB8D-4E63-BA19-971240982472}" srcOrd="0" destOrd="0" presId="urn:microsoft.com/office/officeart/2005/8/layout/hierarchy3"/>
    <dgm:cxn modelId="{432BC721-85AA-4D57-8518-B14BD2E06754}" type="presOf" srcId="{D2125ACA-93D9-46D9-9C98-F5932F3FFC3F}" destId="{EF9E1AF9-A796-4F50-A946-006FFAE64CB9}" srcOrd="0" destOrd="0" presId="urn:microsoft.com/office/officeart/2005/8/layout/hierarchy3"/>
    <dgm:cxn modelId="{FA4A34B9-42F9-4E92-8787-69D26CE0FD6A}" type="presOf" srcId="{67170F23-2A78-44C0-BB24-3B9751EA8554}" destId="{A5343CAE-8C2E-4105-859C-2DCC5BF697B2}" srcOrd="0" destOrd="0" presId="urn:microsoft.com/office/officeart/2005/8/layout/hierarchy3"/>
    <dgm:cxn modelId="{D5279FD1-38C0-4730-90C9-F30423F2E250}" srcId="{0D71E0E2-00AF-43B9-8829-4FD88A966D66}" destId="{C9120818-D03E-4B54-AE0A-4B95C76562F2}" srcOrd="0" destOrd="0" parTransId="{6184F40A-E5C3-4291-8A0E-9BB3536D1438}" sibTransId="{0B7664AE-7024-4A5F-B480-0CD23D4BC987}"/>
    <dgm:cxn modelId="{1EEA55A0-9740-4A70-87B8-5EC540C02E38}" type="presOf" srcId="{A95A8D02-36FF-401C-9EB7-66FC082D744C}" destId="{A8C97554-0B78-46CC-9ED2-36317BEAA788}" srcOrd="1" destOrd="0" presId="urn:microsoft.com/office/officeart/2005/8/layout/hierarchy3"/>
    <dgm:cxn modelId="{EFE3E098-BE7D-4D1E-97FF-13AF6D2624A9}" type="presOf" srcId="{1CFD50BE-7B7B-4871-AAE8-55B1B0403C93}" destId="{12907FCE-7CFC-47C8-A04A-A000570E7A7B}" srcOrd="0" destOrd="0" presId="urn:microsoft.com/office/officeart/2005/8/layout/hierarchy3"/>
    <dgm:cxn modelId="{B4664BCD-1BF8-49AB-8C5E-9586EE93873F}" srcId="{607F195B-3963-4004-8623-7F5D41A0F331}" destId="{A95E1517-82F7-4A8D-A34B-F3F221906F3E}" srcOrd="0" destOrd="0" parTransId="{1CFD50BE-7B7B-4871-AAE8-55B1B0403C93}" sibTransId="{F7C062C6-1157-4F43-ADFD-8A418ED4CB6B}"/>
    <dgm:cxn modelId="{8D9174D6-A7DE-4177-B9C4-FFD68807BCDA}" type="presOf" srcId="{E2A35BF5-F36E-4B7B-A6B5-8760052536CD}" destId="{CC04F7EE-0B4A-497F-A4CC-7B0137A4EC2E}" srcOrd="0" destOrd="0" presId="urn:microsoft.com/office/officeart/2005/8/layout/hierarchy3"/>
    <dgm:cxn modelId="{65B94BD4-2F9B-4AF0-97C5-B343A9A0BBDB}" type="presParOf" srcId="{39A67588-6641-4890-AB05-BE72097A9C9B}" destId="{F11CFA4F-93C9-4D11-94B4-DC74AF0E5CD1}" srcOrd="0" destOrd="0" presId="urn:microsoft.com/office/officeart/2005/8/layout/hierarchy3"/>
    <dgm:cxn modelId="{78A1B68D-6404-40F7-82BE-28D71A6CA44F}" type="presParOf" srcId="{F11CFA4F-93C9-4D11-94B4-DC74AF0E5CD1}" destId="{47574EEF-0EEC-442E-B70F-7E55BB80BCD1}" srcOrd="0" destOrd="0" presId="urn:microsoft.com/office/officeart/2005/8/layout/hierarchy3"/>
    <dgm:cxn modelId="{9F51DDE6-D9B6-4F58-A013-6F6201FC1865}" type="presParOf" srcId="{47574EEF-0EEC-442E-B70F-7E55BB80BCD1}" destId="{019E3A7F-12B6-45EB-8B95-F87C4C0547C4}" srcOrd="0" destOrd="0" presId="urn:microsoft.com/office/officeart/2005/8/layout/hierarchy3"/>
    <dgm:cxn modelId="{4EEB9A46-191F-42F3-B454-D044CB442C45}" type="presParOf" srcId="{47574EEF-0EEC-442E-B70F-7E55BB80BCD1}" destId="{A8C97554-0B78-46CC-9ED2-36317BEAA788}" srcOrd="1" destOrd="0" presId="urn:microsoft.com/office/officeart/2005/8/layout/hierarchy3"/>
    <dgm:cxn modelId="{2AF454E4-B3CF-441B-8851-7EF960AA4375}" type="presParOf" srcId="{F11CFA4F-93C9-4D11-94B4-DC74AF0E5CD1}" destId="{08C2DC5C-87B8-48EF-863F-831949092FDC}" srcOrd="1" destOrd="0" presId="urn:microsoft.com/office/officeart/2005/8/layout/hierarchy3"/>
    <dgm:cxn modelId="{D34A767B-C486-4E83-B945-181F757E4879}" type="presParOf" srcId="{08C2DC5C-87B8-48EF-863F-831949092FDC}" destId="{F29201D3-AB8D-4E63-BA19-971240982472}" srcOrd="0" destOrd="0" presId="urn:microsoft.com/office/officeart/2005/8/layout/hierarchy3"/>
    <dgm:cxn modelId="{604B667C-7367-429C-8391-5EDF10D7C0D5}" type="presParOf" srcId="{08C2DC5C-87B8-48EF-863F-831949092FDC}" destId="{EF9E1AF9-A796-4F50-A946-006FFAE64CB9}" srcOrd="1" destOrd="0" presId="urn:microsoft.com/office/officeart/2005/8/layout/hierarchy3"/>
    <dgm:cxn modelId="{D2817F68-1049-4205-B61D-8E2DF9327315}" type="presParOf" srcId="{39A67588-6641-4890-AB05-BE72097A9C9B}" destId="{4592811C-BE25-4E0C-9636-79810FBDD745}" srcOrd="1" destOrd="0" presId="urn:microsoft.com/office/officeart/2005/8/layout/hierarchy3"/>
    <dgm:cxn modelId="{B5196F9E-85C3-4214-B5EE-46CC67AEDE44}" type="presParOf" srcId="{4592811C-BE25-4E0C-9636-79810FBDD745}" destId="{C5EBC463-0BBD-44B7-9F15-20BA37B1BE49}" srcOrd="0" destOrd="0" presId="urn:microsoft.com/office/officeart/2005/8/layout/hierarchy3"/>
    <dgm:cxn modelId="{FA93670E-893A-45E9-92B4-5F7DC725BBA5}" type="presParOf" srcId="{C5EBC463-0BBD-44B7-9F15-20BA37B1BE49}" destId="{B223D2CD-72CB-4466-9B58-A615E4C2704A}" srcOrd="0" destOrd="0" presId="urn:microsoft.com/office/officeart/2005/8/layout/hierarchy3"/>
    <dgm:cxn modelId="{34D37343-C736-4DC2-805A-E8A3647EFE54}" type="presParOf" srcId="{C5EBC463-0BBD-44B7-9F15-20BA37B1BE49}" destId="{FE32DF62-25E4-4C84-9278-666B7BC306CE}" srcOrd="1" destOrd="0" presId="urn:microsoft.com/office/officeart/2005/8/layout/hierarchy3"/>
    <dgm:cxn modelId="{34436E4D-E5A5-4D27-98D0-E8BCAFBE4B64}" type="presParOf" srcId="{4592811C-BE25-4E0C-9636-79810FBDD745}" destId="{2D339034-66B0-4D37-8D2D-735B137A2CBD}" srcOrd="1" destOrd="0" presId="urn:microsoft.com/office/officeart/2005/8/layout/hierarchy3"/>
    <dgm:cxn modelId="{684244A5-C56E-4DB5-8AFC-3B84D06CD49E}" type="presParOf" srcId="{2D339034-66B0-4D37-8D2D-735B137A2CBD}" destId="{39251A68-F1BE-4CF3-AB9C-AD011BD504B0}" srcOrd="0" destOrd="0" presId="urn:microsoft.com/office/officeart/2005/8/layout/hierarchy3"/>
    <dgm:cxn modelId="{BC784BC0-6343-4BCD-AA07-42C14DE61FE0}" type="presParOf" srcId="{2D339034-66B0-4D37-8D2D-735B137A2CBD}" destId="{BFEAA737-359D-4494-9B43-736309673938}" srcOrd="1" destOrd="0" presId="urn:microsoft.com/office/officeart/2005/8/layout/hierarchy3"/>
    <dgm:cxn modelId="{2000137B-3276-459F-B5DD-5192FC70DD81}" type="presParOf" srcId="{39A67588-6641-4890-AB05-BE72097A9C9B}" destId="{F4AFB4E5-D315-4141-987E-CAB276D7FA38}" srcOrd="2" destOrd="0" presId="urn:microsoft.com/office/officeart/2005/8/layout/hierarchy3"/>
    <dgm:cxn modelId="{C5E62206-6BBD-4B98-ABF4-C4A7FE86B2DA}" type="presParOf" srcId="{F4AFB4E5-D315-4141-987E-CAB276D7FA38}" destId="{2DC82FCF-F4F6-490A-9795-C10060D0F5C5}" srcOrd="0" destOrd="0" presId="urn:microsoft.com/office/officeart/2005/8/layout/hierarchy3"/>
    <dgm:cxn modelId="{91090FFE-A5A2-458A-BED6-CEDB4CDF4F75}" type="presParOf" srcId="{2DC82FCF-F4F6-490A-9795-C10060D0F5C5}" destId="{CC04F7EE-0B4A-497F-A4CC-7B0137A4EC2E}" srcOrd="0" destOrd="0" presId="urn:microsoft.com/office/officeart/2005/8/layout/hierarchy3"/>
    <dgm:cxn modelId="{D8D0A3AE-AFB9-42EB-849C-D3D9E4F5369C}" type="presParOf" srcId="{2DC82FCF-F4F6-490A-9795-C10060D0F5C5}" destId="{352B6AE3-F89C-47A2-B7BB-EDD01E19146B}" srcOrd="1" destOrd="0" presId="urn:microsoft.com/office/officeart/2005/8/layout/hierarchy3"/>
    <dgm:cxn modelId="{5F6DB616-1365-4A3C-85BC-BD76E4E3BB6F}" type="presParOf" srcId="{F4AFB4E5-D315-4141-987E-CAB276D7FA38}" destId="{363A22A7-1C8C-47E1-9073-D901319701F9}" srcOrd="1" destOrd="0" presId="urn:microsoft.com/office/officeart/2005/8/layout/hierarchy3"/>
    <dgm:cxn modelId="{D49CA8B2-E48A-479C-BFF9-6F835B7AA98B}" type="presParOf" srcId="{363A22A7-1C8C-47E1-9073-D901319701F9}" destId="{52231382-B0F0-4168-83EF-2025A09769D9}" srcOrd="0" destOrd="0" presId="urn:microsoft.com/office/officeart/2005/8/layout/hierarchy3"/>
    <dgm:cxn modelId="{924C45A0-9E7D-4D97-B1CC-6AA2080AAAC0}" type="presParOf" srcId="{363A22A7-1C8C-47E1-9073-D901319701F9}" destId="{BDA8F374-1CC3-42BF-B799-A6E98B0229D8}" srcOrd="1" destOrd="0" presId="urn:microsoft.com/office/officeart/2005/8/layout/hierarchy3"/>
    <dgm:cxn modelId="{DC7D0F70-9E57-452E-A8C5-E29C3CCEA920}" type="presParOf" srcId="{39A67588-6641-4890-AB05-BE72097A9C9B}" destId="{A0666988-25C2-448F-B812-9F8FF4C8E4B8}" srcOrd="3" destOrd="0" presId="urn:microsoft.com/office/officeart/2005/8/layout/hierarchy3"/>
    <dgm:cxn modelId="{301DD806-D293-481B-9E52-BA227B9C6666}" type="presParOf" srcId="{A0666988-25C2-448F-B812-9F8FF4C8E4B8}" destId="{17B2B1D6-C991-42AC-B68C-2000DBD9B06B}" srcOrd="0" destOrd="0" presId="urn:microsoft.com/office/officeart/2005/8/layout/hierarchy3"/>
    <dgm:cxn modelId="{ECBB2E86-2E24-4098-9120-2205EE5D2CD7}" type="presParOf" srcId="{17B2B1D6-C991-42AC-B68C-2000DBD9B06B}" destId="{CEBD2F52-602B-4824-BAE3-BB28D544DB25}" srcOrd="0" destOrd="0" presId="urn:microsoft.com/office/officeart/2005/8/layout/hierarchy3"/>
    <dgm:cxn modelId="{4877063C-DEB1-453B-9DC1-83BB3F03C053}" type="presParOf" srcId="{17B2B1D6-C991-42AC-B68C-2000DBD9B06B}" destId="{7BD4F339-C819-4F32-817C-71C833658881}" srcOrd="1" destOrd="0" presId="urn:microsoft.com/office/officeart/2005/8/layout/hierarchy3"/>
    <dgm:cxn modelId="{BF2CCC31-FCFD-4C3C-9D2E-50A762814176}" type="presParOf" srcId="{A0666988-25C2-448F-B812-9F8FF4C8E4B8}" destId="{5F78F996-1D39-4A8F-8440-608FFDFE1BC3}" srcOrd="1" destOrd="0" presId="urn:microsoft.com/office/officeart/2005/8/layout/hierarchy3"/>
    <dgm:cxn modelId="{7F669F0D-31A9-4CA0-90DA-AFFB3AEDDB5A}" type="presParOf" srcId="{5F78F996-1D39-4A8F-8440-608FFDFE1BC3}" destId="{12907FCE-7CFC-47C8-A04A-A000570E7A7B}" srcOrd="0" destOrd="0" presId="urn:microsoft.com/office/officeart/2005/8/layout/hierarchy3"/>
    <dgm:cxn modelId="{F3A99F8B-5431-4817-9DAA-3C17925EA794}" type="presParOf" srcId="{5F78F996-1D39-4A8F-8440-608FFDFE1BC3}" destId="{D617EB49-9593-4AF6-AFDC-8DD478585346}" srcOrd="1" destOrd="0" presId="urn:microsoft.com/office/officeart/2005/8/layout/hierarchy3"/>
    <dgm:cxn modelId="{FB29453A-F049-403A-AC79-2A256348C05C}" type="presParOf" srcId="{39A67588-6641-4890-AB05-BE72097A9C9B}" destId="{1F121C8C-F7B5-4C7B-9241-BB42DE6725C1}" srcOrd="4" destOrd="0" presId="urn:microsoft.com/office/officeart/2005/8/layout/hierarchy3"/>
    <dgm:cxn modelId="{016EB31A-8DBD-429A-A2BD-E71F0DAF6391}" type="presParOf" srcId="{1F121C8C-F7B5-4C7B-9241-BB42DE6725C1}" destId="{127A414C-3590-48C9-A5BC-C227F3176623}" srcOrd="0" destOrd="0" presId="urn:microsoft.com/office/officeart/2005/8/layout/hierarchy3"/>
    <dgm:cxn modelId="{CCA7EB06-1F9D-4DBE-8133-ED6CC88A5102}" type="presParOf" srcId="{127A414C-3590-48C9-A5BC-C227F3176623}" destId="{0CEA8ED2-B979-4F11-B4E5-27DB4FC1DACC}" srcOrd="0" destOrd="0" presId="urn:microsoft.com/office/officeart/2005/8/layout/hierarchy3"/>
    <dgm:cxn modelId="{895225A8-C984-4137-945A-DD8B2075DA25}" type="presParOf" srcId="{127A414C-3590-48C9-A5BC-C227F3176623}" destId="{AB39861E-9578-4721-9013-940971FE23A0}" srcOrd="1" destOrd="0" presId="urn:microsoft.com/office/officeart/2005/8/layout/hierarchy3"/>
    <dgm:cxn modelId="{ED61EC47-7336-41E1-804B-CFA593DC3A59}" type="presParOf" srcId="{1F121C8C-F7B5-4C7B-9241-BB42DE6725C1}" destId="{598BA6D5-A8C6-4D77-B859-EAA6649852C6}" srcOrd="1" destOrd="0" presId="urn:microsoft.com/office/officeart/2005/8/layout/hierarchy3"/>
    <dgm:cxn modelId="{D9A397A2-30D9-4762-AB50-3355DB58E0C6}" type="presParOf" srcId="{598BA6D5-A8C6-4D77-B859-EAA6649852C6}" destId="{A5343CAE-8C2E-4105-859C-2DCC5BF697B2}" srcOrd="0" destOrd="0" presId="urn:microsoft.com/office/officeart/2005/8/layout/hierarchy3"/>
    <dgm:cxn modelId="{FB56AA62-7414-4B8A-B290-2A109BDCE94C}" type="presParOf" srcId="{598BA6D5-A8C6-4D77-B859-EAA6649852C6}" destId="{9AB90DE3-77CB-4705-BE99-9AA63040F6B7}" srcOrd="1" destOrd="0" presId="urn:microsoft.com/office/officeart/2005/8/layout/hierarchy3"/>
    <dgm:cxn modelId="{C0F7D05E-9EE8-4966-95A0-D9DD426D004A}" type="presParOf" srcId="{39A67588-6641-4890-AB05-BE72097A9C9B}" destId="{3E73A44B-BBCE-4B66-9FE6-D774A175EEA3}" srcOrd="5" destOrd="0" presId="urn:microsoft.com/office/officeart/2005/8/layout/hierarchy3"/>
    <dgm:cxn modelId="{69684197-1B6E-4692-9194-914C800611C8}" type="presParOf" srcId="{3E73A44B-BBCE-4B66-9FE6-D774A175EEA3}" destId="{CEC8E1BA-FEB8-4360-9F2C-4F484D6C76A8}" srcOrd="0" destOrd="0" presId="urn:microsoft.com/office/officeart/2005/8/layout/hierarchy3"/>
    <dgm:cxn modelId="{5BD50D6B-3E3A-4027-9369-888E83169A4C}" type="presParOf" srcId="{CEC8E1BA-FEB8-4360-9F2C-4F484D6C76A8}" destId="{748EC1FB-7A89-473D-B461-17487E5F722C}" srcOrd="0" destOrd="0" presId="urn:microsoft.com/office/officeart/2005/8/layout/hierarchy3"/>
    <dgm:cxn modelId="{721CA2A9-57C7-40D3-AB3E-62F8AF13A5C0}" type="presParOf" srcId="{CEC8E1BA-FEB8-4360-9F2C-4F484D6C76A8}" destId="{FBE7540F-F70B-4172-BB31-0E71C9700CA4}" srcOrd="1" destOrd="0" presId="urn:microsoft.com/office/officeart/2005/8/layout/hierarchy3"/>
    <dgm:cxn modelId="{0EE7588D-B0F5-45ED-997F-D297AADFE60E}" type="presParOf" srcId="{3E73A44B-BBCE-4B66-9FE6-D774A175EEA3}" destId="{329A5EEA-D9BF-4FB7-B732-9D6806907D5A}" srcOrd="1" destOrd="0" presId="urn:microsoft.com/office/officeart/2005/8/layout/hierarchy3"/>
    <dgm:cxn modelId="{DB124993-3379-44AF-A459-C93A230F4D63}" type="presParOf" srcId="{329A5EEA-D9BF-4FB7-B732-9D6806907D5A}" destId="{728DE58A-1205-4AA1-9BFA-7E8E6926A41E}" srcOrd="0" destOrd="0" presId="urn:microsoft.com/office/officeart/2005/8/layout/hierarchy3"/>
    <dgm:cxn modelId="{62E18F93-B09B-43DD-8468-C3B80808D595}" type="presParOf" srcId="{329A5EEA-D9BF-4FB7-B732-9D6806907D5A}" destId="{D4641F10-530E-4381-8877-506FBFA7EB64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A605A396-82F6-4287-A750-EAC729A5C2C5}" type="doc">
      <dgm:prSet loTypeId="urn:microsoft.com/office/officeart/2008/layout/PictureStrips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B3B74938-E617-4D33-8286-AD48699BA74D}">
      <dgm:prSet phldrT="[Текст]"/>
      <dgm:spPr/>
      <dgm:t>
        <a:bodyPr/>
        <a:lstStyle/>
        <a:p>
          <a:r>
            <a:rPr lang="uk-UA" dirty="0" smtClean="0"/>
            <a:t>Консультаційна робота </a:t>
          </a:r>
          <a:endParaRPr lang="uk-UA" dirty="0"/>
        </a:p>
      </dgm:t>
    </dgm:pt>
    <dgm:pt modelId="{7BB1D7D3-98BC-4628-9EC9-4804B7C5F905}" type="parTrans" cxnId="{C528E5FD-9D75-4B7C-B4A6-B676DD89B57D}">
      <dgm:prSet/>
      <dgm:spPr/>
      <dgm:t>
        <a:bodyPr/>
        <a:lstStyle/>
        <a:p>
          <a:endParaRPr lang="uk-UA"/>
        </a:p>
      </dgm:t>
    </dgm:pt>
    <dgm:pt modelId="{A9EB3B05-34C9-4B9E-AA0D-1B3848FFCD5F}" type="sibTrans" cxnId="{C528E5FD-9D75-4B7C-B4A6-B676DD89B57D}">
      <dgm:prSet/>
      <dgm:spPr/>
      <dgm:t>
        <a:bodyPr/>
        <a:lstStyle/>
        <a:p>
          <a:endParaRPr lang="uk-UA"/>
        </a:p>
      </dgm:t>
    </dgm:pt>
    <dgm:pt modelId="{BCB73058-A6A7-40E8-A356-A968C70C4611}">
      <dgm:prSet phldrT="[Текст]"/>
      <dgm:spPr/>
      <dgm:t>
        <a:bodyPr/>
        <a:lstStyle/>
        <a:p>
          <a:r>
            <a:rPr lang="uk-UA" dirty="0" smtClean="0"/>
            <a:t>Діагностична робота з учнями, педагогами та батьками учнів</a:t>
          </a:r>
          <a:endParaRPr lang="uk-UA" dirty="0"/>
        </a:p>
      </dgm:t>
    </dgm:pt>
    <dgm:pt modelId="{74AB317B-649B-4C52-8F67-110A20C5A083}" type="parTrans" cxnId="{BBE428BD-9133-4893-BF27-EA70AA3668AB}">
      <dgm:prSet/>
      <dgm:spPr/>
      <dgm:t>
        <a:bodyPr/>
        <a:lstStyle/>
        <a:p>
          <a:endParaRPr lang="uk-UA"/>
        </a:p>
      </dgm:t>
    </dgm:pt>
    <dgm:pt modelId="{EC3838C7-71D5-4463-8A06-3FA0CAE265C0}" type="sibTrans" cxnId="{BBE428BD-9133-4893-BF27-EA70AA3668AB}">
      <dgm:prSet/>
      <dgm:spPr/>
      <dgm:t>
        <a:bodyPr/>
        <a:lstStyle/>
        <a:p>
          <a:endParaRPr lang="uk-UA"/>
        </a:p>
      </dgm:t>
    </dgm:pt>
    <dgm:pt modelId="{CA6ED04A-9FAF-4A39-B71F-14398962B26C}">
      <dgm:prSet phldrT="[Текст]"/>
      <dgm:spPr/>
      <dgm:t>
        <a:bodyPr/>
        <a:lstStyle/>
        <a:p>
          <a:r>
            <a:rPr lang="uk-UA" dirty="0" smtClean="0"/>
            <a:t>Розвивальна робота </a:t>
          </a:r>
          <a:endParaRPr lang="uk-UA" dirty="0"/>
        </a:p>
      </dgm:t>
    </dgm:pt>
    <dgm:pt modelId="{606EA7C2-48FB-437B-8192-831528EC0D88}" type="parTrans" cxnId="{459BC32A-F42B-4381-8A21-4E87FC9631C7}">
      <dgm:prSet/>
      <dgm:spPr/>
      <dgm:t>
        <a:bodyPr/>
        <a:lstStyle/>
        <a:p>
          <a:endParaRPr lang="uk-UA"/>
        </a:p>
      </dgm:t>
    </dgm:pt>
    <dgm:pt modelId="{73B2C66B-A2E9-401D-B128-C43B6148744B}" type="sibTrans" cxnId="{459BC32A-F42B-4381-8A21-4E87FC9631C7}">
      <dgm:prSet/>
      <dgm:spPr/>
      <dgm:t>
        <a:bodyPr/>
        <a:lstStyle/>
        <a:p>
          <a:endParaRPr lang="uk-UA"/>
        </a:p>
      </dgm:t>
    </dgm:pt>
    <dgm:pt modelId="{319BA139-4198-49DD-AC78-6DA4240C26BB}">
      <dgm:prSet phldrT="[Текст]"/>
      <dgm:spPr/>
      <dgm:t>
        <a:bodyPr/>
        <a:lstStyle/>
        <a:p>
          <a:r>
            <a:rPr lang="uk-UA" dirty="0" smtClean="0"/>
            <a:t>Просвітницька та профілактична робота </a:t>
          </a:r>
          <a:endParaRPr lang="uk-UA" dirty="0"/>
        </a:p>
      </dgm:t>
    </dgm:pt>
    <dgm:pt modelId="{36CAF094-C164-4ACA-839D-CABA5EEB1120}" type="parTrans" cxnId="{6EDDC9CD-CC49-4E08-8136-1F02C7DEB069}">
      <dgm:prSet/>
      <dgm:spPr/>
      <dgm:t>
        <a:bodyPr/>
        <a:lstStyle/>
        <a:p>
          <a:endParaRPr lang="uk-UA"/>
        </a:p>
      </dgm:t>
    </dgm:pt>
    <dgm:pt modelId="{D0AEC8EC-F4B6-4041-B2A1-07385AA917F8}" type="sibTrans" cxnId="{6EDDC9CD-CC49-4E08-8136-1F02C7DEB069}">
      <dgm:prSet/>
      <dgm:spPr/>
      <dgm:t>
        <a:bodyPr/>
        <a:lstStyle/>
        <a:p>
          <a:endParaRPr lang="uk-UA"/>
        </a:p>
      </dgm:t>
    </dgm:pt>
    <dgm:pt modelId="{C0691A74-2154-4E5F-A72E-A61BEC791974}" type="pres">
      <dgm:prSet presAssocID="{A605A396-82F6-4287-A750-EAC729A5C2C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7134CF-0E28-4B64-BB6D-BE1691D8046F}" type="pres">
      <dgm:prSet presAssocID="{B3B74938-E617-4D33-8286-AD48699BA74D}" presName="composite" presStyleCnt="0"/>
      <dgm:spPr/>
      <dgm:t>
        <a:bodyPr/>
        <a:lstStyle/>
        <a:p>
          <a:endParaRPr lang="ru-RU"/>
        </a:p>
      </dgm:t>
    </dgm:pt>
    <dgm:pt modelId="{C20C007A-C5D2-40C8-92EB-45FDA202D256}" type="pres">
      <dgm:prSet presAssocID="{B3B74938-E617-4D33-8286-AD48699BA74D}" presName="rect1" presStyleLbl="tr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B59297-EEF3-4013-AC73-71E25A82E831}" type="pres">
      <dgm:prSet presAssocID="{B3B74938-E617-4D33-8286-AD48699BA74D}" presName="rect2" presStyleLbl="fgImgPlace1" presStyleIdx="0" presStyleCnt="4" custLinFactNeighborX="2017" custLinFactNeighborY="1300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  <dgm:t>
        <a:bodyPr/>
        <a:lstStyle/>
        <a:p>
          <a:endParaRPr lang="ru-RU"/>
        </a:p>
      </dgm:t>
    </dgm:pt>
    <dgm:pt modelId="{D0A37FA2-67DF-4BDA-B1B7-37841A80D6FD}" type="pres">
      <dgm:prSet presAssocID="{A9EB3B05-34C9-4B9E-AA0D-1B3848FFCD5F}" presName="sibTrans" presStyleCnt="0"/>
      <dgm:spPr/>
      <dgm:t>
        <a:bodyPr/>
        <a:lstStyle/>
        <a:p>
          <a:endParaRPr lang="ru-RU"/>
        </a:p>
      </dgm:t>
    </dgm:pt>
    <dgm:pt modelId="{2349079D-DACD-484F-AD75-00B8655B834D}" type="pres">
      <dgm:prSet presAssocID="{BCB73058-A6A7-40E8-A356-A968C70C4611}" presName="composite" presStyleCnt="0"/>
      <dgm:spPr/>
      <dgm:t>
        <a:bodyPr/>
        <a:lstStyle/>
        <a:p>
          <a:endParaRPr lang="ru-RU"/>
        </a:p>
      </dgm:t>
    </dgm:pt>
    <dgm:pt modelId="{13DB446A-39C7-4AF9-919E-63B1F6F24962}" type="pres">
      <dgm:prSet presAssocID="{BCB73058-A6A7-40E8-A356-A968C70C4611}" presName="rect1" presStyleLbl="tr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37B305-3B4B-4FFB-8B8A-74242847A554}" type="pres">
      <dgm:prSet presAssocID="{BCB73058-A6A7-40E8-A356-A968C70C4611}" presName="rect2" presStyleLbl="fgImgPlace1" presStyleIdx="1" presStyleCnt="4" custLinFactNeighborX="-1091" custLinFactNeighborY="6547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</dgm:spPr>
      <dgm:t>
        <a:bodyPr/>
        <a:lstStyle/>
        <a:p>
          <a:endParaRPr lang="ru-RU"/>
        </a:p>
      </dgm:t>
    </dgm:pt>
    <dgm:pt modelId="{2B07CE48-E268-4E1B-9CEF-59E758AC7347}" type="pres">
      <dgm:prSet presAssocID="{EC3838C7-71D5-4463-8A06-3FA0CAE265C0}" presName="sibTrans" presStyleCnt="0"/>
      <dgm:spPr/>
      <dgm:t>
        <a:bodyPr/>
        <a:lstStyle/>
        <a:p>
          <a:endParaRPr lang="ru-RU"/>
        </a:p>
      </dgm:t>
    </dgm:pt>
    <dgm:pt modelId="{8793A7C0-D585-4FFB-9B2A-CE610CD9202C}" type="pres">
      <dgm:prSet presAssocID="{CA6ED04A-9FAF-4A39-B71F-14398962B26C}" presName="composite" presStyleCnt="0"/>
      <dgm:spPr/>
      <dgm:t>
        <a:bodyPr/>
        <a:lstStyle/>
        <a:p>
          <a:endParaRPr lang="ru-RU"/>
        </a:p>
      </dgm:t>
    </dgm:pt>
    <dgm:pt modelId="{1EB0E1BA-EDAC-4F80-A23B-DDB9BA3A9705}" type="pres">
      <dgm:prSet presAssocID="{CA6ED04A-9FAF-4A39-B71F-14398962B26C}" presName="rect1" presStyleLbl="tr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80DEAA-04A3-4231-B84C-C334F97E77B2}" type="pres">
      <dgm:prSet presAssocID="{CA6ED04A-9FAF-4A39-B71F-14398962B26C}" presName="rect2" presStyleLbl="fgImgPlace1" presStyleIdx="2" presStyleCnt="4" custScaleX="114035" custScaleY="98602" custLinFactNeighborX="4177" custLinFactNeighborY="1018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</dgm:spPr>
      <dgm:t>
        <a:bodyPr/>
        <a:lstStyle/>
        <a:p>
          <a:endParaRPr lang="ru-RU"/>
        </a:p>
      </dgm:t>
    </dgm:pt>
    <dgm:pt modelId="{05C1D5DB-3FC1-4464-BE56-794C02C0B840}" type="pres">
      <dgm:prSet presAssocID="{73B2C66B-A2E9-401D-B128-C43B6148744B}" presName="sibTrans" presStyleCnt="0"/>
      <dgm:spPr/>
      <dgm:t>
        <a:bodyPr/>
        <a:lstStyle/>
        <a:p>
          <a:endParaRPr lang="ru-RU"/>
        </a:p>
      </dgm:t>
    </dgm:pt>
    <dgm:pt modelId="{B1BC6759-857F-4CDC-9697-642E67C6D907}" type="pres">
      <dgm:prSet presAssocID="{319BA139-4198-49DD-AC78-6DA4240C26BB}" presName="composite" presStyleCnt="0"/>
      <dgm:spPr/>
      <dgm:t>
        <a:bodyPr/>
        <a:lstStyle/>
        <a:p>
          <a:endParaRPr lang="ru-RU"/>
        </a:p>
      </dgm:t>
    </dgm:pt>
    <dgm:pt modelId="{82FB3A18-F83D-49F8-A423-4057D79CD0DA}" type="pres">
      <dgm:prSet presAssocID="{319BA139-4198-49DD-AC78-6DA4240C26BB}" presName="rect1" presStyleLbl="tr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65A1BB-0DFD-426D-8E3B-F0BEE6CE975C}" type="pres">
      <dgm:prSet presAssocID="{319BA139-4198-49DD-AC78-6DA4240C26BB}" presName="rect2" presStyleLbl="fgImgPlace1" presStyleIdx="3" presStyleCnt="4" custScaleX="87131" custScaleY="98213" custLinFactNeighborX="12910" custLinFactNeighborY="8726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</dgm:spPr>
      <dgm:t>
        <a:bodyPr/>
        <a:lstStyle/>
        <a:p>
          <a:endParaRPr lang="ru-RU"/>
        </a:p>
      </dgm:t>
    </dgm:pt>
  </dgm:ptLst>
  <dgm:cxnLst>
    <dgm:cxn modelId="{909A976C-1E91-4EC7-A30D-94F01A65EBCE}" type="presOf" srcId="{CA6ED04A-9FAF-4A39-B71F-14398962B26C}" destId="{1EB0E1BA-EDAC-4F80-A23B-DDB9BA3A9705}" srcOrd="0" destOrd="0" presId="urn:microsoft.com/office/officeart/2008/layout/PictureStrips"/>
    <dgm:cxn modelId="{957AF32A-8F17-4CCF-86DB-4AA21675990D}" type="presOf" srcId="{BCB73058-A6A7-40E8-A356-A968C70C4611}" destId="{13DB446A-39C7-4AF9-919E-63B1F6F24962}" srcOrd="0" destOrd="0" presId="urn:microsoft.com/office/officeart/2008/layout/PictureStrips"/>
    <dgm:cxn modelId="{DCA52BD2-585B-45ED-A5DD-46438BFBF0FC}" type="presOf" srcId="{A605A396-82F6-4287-A750-EAC729A5C2C5}" destId="{C0691A74-2154-4E5F-A72E-A61BEC791974}" srcOrd="0" destOrd="0" presId="urn:microsoft.com/office/officeart/2008/layout/PictureStrips"/>
    <dgm:cxn modelId="{C528E5FD-9D75-4B7C-B4A6-B676DD89B57D}" srcId="{A605A396-82F6-4287-A750-EAC729A5C2C5}" destId="{B3B74938-E617-4D33-8286-AD48699BA74D}" srcOrd="0" destOrd="0" parTransId="{7BB1D7D3-98BC-4628-9EC9-4804B7C5F905}" sibTransId="{A9EB3B05-34C9-4B9E-AA0D-1B3848FFCD5F}"/>
    <dgm:cxn modelId="{459BC32A-F42B-4381-8A21-4E87FC9631C7}" srcId="{A605A396-82F6-4287-A750-EAC729A5C2C5}" destId="{CA6ED04A-9FAF-4A39-B71F-14398962B26C}" srcOrd="2" destOrd="0" parTransId="{606EA7C2-48FB-437B-8192-831528EC0D88}" sibTransId="{73B2C66B-A2E9-401D-B128-C43B6148744B}"/>
    <dgm:cxn modelId="{A0DA0080-F3DA-4DBF-9093-81756112DF45}" type="presOf" srcId="{319BA139-4198-49DD-AC78-6DA4240C26BB}" destId="{82FB3A18-F83D-49F8-A423-4057D79CD0DA}" srcOrd="0" destOrd="0" presId="urn:microsoft.com/office/officeart/2008/layout/PictureStrips"/>
    <dgm:cxn modelId="{6EDDC9CD-CC49-4E08-8136-1F02C7DEB069}" srcId="{A605A396-82F6-4287-A750-EAC729A5C2C5}" destId="{319BA139-4198-49DD-AC78-6DA4240C26BB}" srcOrd="3" destOrd="0" parTransId="{36CAF094-C164-4ACA-839D-CABA5EEB1120}" sibTransId="{D0AEC8EC-F4B6-4041-B2A1-07385AA917F8}"/>
    <dgm:cxn modelId="{23E8BD6E-81C9-4C88-AF93-F9836D81275D}" type="presOf" srcId="{B3B74938-E617-4D33-8286-AD48699BA74D}" destId="{C20C007A-C5D2-40C8-92EB-45FDA202D256}" srcOrd="0" destOrd="0" presId="urn:microsoft.com/office/officeart/2008/layout/PictureStrips"/>
    <dgm:cxn modelId="{BBE428BD-9133-4893-BF27-EA70AA3668AB}" srcId="{A605A396-82F6-4287-A750-EAC729A5C2C5}" destId="{BCB73058-A6A7-40E8-A356-A968C70C4611}" srcOrd="1" destOrd="0" parTransId="{74AB317B-649B-4C52-8F67-110A20C5A083}" sibTransId="{EC3838C7-71D5-4463-8A06-3FA0CAE265C0}"/>
    <dgm:cxn modelId="{8FF73908-45FB-4112-8EA7-C234918C6F67}" type="presParOf" srcId="{C0691A74-2154-4E5F-A72E-A61BEC791974}" destId="{4F7134CF-0E28-4B64-BB6D-BE1691D8046F}" srcOrd="0" destOrd="0" presId="urn:microsoft.com/office/officeart/2008/layout/PictureStrips"/>
    <dgm:cxn modelId="{2F103C19-2FDA-4884-9E2E-8C17743E5806}" type="presParOf" srcId="{4F7134CF-0E28-4B64-BB6D-BE1691D8046F}" destId="{C20C007A-C5D2-40C8-92EB-45FDA202D256}" srcOrd="0" destOrd="0" presId="urn:microsoft.com/office/officeart/2008/layout/PictureStrips"/>
    <dgm:cxn modelId="{5B26F17A-6BFF-4D09-9A53-04A91110F95E}" type="presParOf" srcId="{4F7134CF-0E28-4B64-BB6D-BE1691D8046F}" destId="{30B59297-EEF3-4013-AC73-71E25A82E831}" srcOrd="1" destOrd="0" presId="urn:microsoft.com/office/officeart/2008/layout/PictureStrips"/>
    <dgm:cxn modelId="{4132471F-91FE-4CFA-822A-C10221B8536E}" type="presParOf" srcId="{C0691A74-2154-4E5F-A72E-A61BEC791974}" destId="{D0A37FA2-67DF-4BDA-B1B7-37841A80D6FD}" srcOrd="1" destOrd="0" presId="urn:microsoft.com/office/officeart/2008/layout/PictureStrips"/>
    <dgm:cxn modelId="{2FB5BF2B-93AD-4229-96A1-4675B0007725}" type="presParOf" srcId="{C0691A74-2154-4E5F-A72E-A61BEC791974}" destId="{2349079D-DACD-484F-AD75-00B8655B834D}" srcOrd="2" destOrd="0" presId="urn:microsoft.com/office/officeart/2008/layout/PictureStrips"/>
    <dgm:cxn modelId="{FBA8B293-CD49-4232-BF09-FC8E7EC91A12}" type="presParOf" srcId="{2349079D-DACD-484F-AD75-00B8655B834D}" destId="{13DB446A-39C7-4AF9-919E-63B1F6F24962}" srcOrd="0" destOrd="0" presId="urn:microsoft.com/office/officeart/2008/layout/PictureStrips"/>
    <dgm:cxn modelId="{8F1EE5C9-17D9-4BF3-AF48-10CB1ED0EC0B}" type="presParOf" srcId="{2349079D-DACD-484F-AD75-00B8655B834D}" destId="{5137B305-3B4B-4FFB-8B8A-74242847A554}" srcOrd="1" destOrd="0" presId="urn:microsoft.com/office/officeart/2008/layout/PictureStrips"/>
    <dgm:cxn modelId="{88EA88F3-E02C-4AF7-A896-2729B089A9ED}" type="presParOf" srcId="{C0691A74-2154-4E5F-A72E-A61BEC791974}" destId="{2B07CE48-E268-4E1B-9CEF-59E758AC7347}" srcOrd="3" destOrd="0" presId="urn:microsoft.com/office/officeart/2008/layout/PictureStrips"/>
    <dgm:cxn modelId="{1B339DC4-7D61-4253-AA81-FC9B9B450410}" type="presParOf" srcId="{C0691A74-2154-4E5F-A72E-A61BEC791974}" destId="{8793A7C0-D585-4FFB-9B2A-CE610CD9202C}" srcOrd="4" destOrd="0" presId="urn:microsoft.com/office/officeart/2008/layout/PictureStrips"/>
    <dgm:cxn modelId="{6465A146-9582-411F-B75A-FB9BEC591D63}" type="presParOf" srcId="{8793A7C0-D585-4FFB-9B2A-CE610CD9202C}" destId="{1EB0E1BA-EDAC-4F80-A23B-DDB9BA3A9705}" srcOrd="0" destOrd="0" presId="urn:microsoft.com/office/officeart/2008/layout/PictureStrips"/>
    <dgm:cxn modelId="{540711D5-214F-46F4-AF65-2526FE35B147}" type="presParOf" srcId="{8793A7C0-D585-4FFB-9B2A-CE610CD9202C}" destId="{E780DEAA-04A3-4231-B84C-C334F97E77B2}" srcOrd="1" destOrd="0" presId="urn:microsoft.com/office/officeart/2008/layout/PictureStrips"/>
    <dgm:cxn modelId="{A44D220F-E543-4EAE-AD8B-B698A879FE29}" type="presParOf" srcId="{C0691A74-2154-4E5F-A72E-A61BEC791974}" destId="{05C1D5DB-3FC1-4464-BE56-794C02C0B840}" srcOrd="5" destOrd="0" presId="urn:microsoft.com/office/officeart/2008/layout/PictureStrips"/>
    <dgm:cxn modelId="{7F186E07-A3FA-41E3-ABEB-AC76FCA24497}" type="presParOf" srcId="{C0691A74-2154-4E5F-A72E-A61BEC791974}" destId="{B1BC6759-857F-4CDC-9697-642E67C6D907}" srcOrd="6" destOrd="0" presId="urn:microsoft.com/office/officeart/2008/layout/PictureStrips"/>
    <dgm:cxn modelId="{DA2C8F75-5104-4D26-B730-2381BFBA04DC}" type="presParOf" srcId="{B1BC6759-857F-4CDC-9697-642E67C6D907}" destId="{82FB3A18-F83D-49F8-A423-4057D79CD0DA}" srcOrd="0" destOrd="0" presId="urn:microsoft.com/office/officeart/2008/layout/PictureStrips"/>
    <dgm:cxn modelId="{1638D75D-4ED0-4BBF-B58F-04F9855A7172}" type="presParOf" srcId="{B1BC6759-857F-4CDC-9697-642E67C6D907}" destId="{FB65A1BB-0DFD-426D-8E3B-F0BEE6CE975C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C80147A8-C759-4B61-8734-4FBC3D0B5EF3}" type="doc">
      <dgm:prSet loTypeId="urn:microsoft.com/office/officeart/2005/8/layout/chevron2" loCatId="list" qsTypeId="urn:microsoft.com/office/officeart/2005/8/quickstyle/3d3" qsCatId="3D" csTypeId="urn:microsoft.com/office/officeart/2005/8/colors/accent1_2#25" csCatId="accent1" phldr="1"/>
      <dgm:spPr/>
      <dgm:t>
        <a:bodyPr/>
        <a:lstStyle/>
        <a:p>
          <a:endParaRPr lang="ru-RU"/>
        </a:p>
      </dgm:t>
    </dgm:pt>
    <dgm:pt modelId="{0EF3B24D-BABF-464A-9054-CE96A7153BD7}">
      <dgm:prSet phldrT="[Текст]"/>
      <dgm:spPr/>
      <dgm:t>
        <a:bodyPr/>
        <a:lstStyle/>
        <a:p>
          <a:pPr rtl="0"/>
          <a:endParaRPr lang="ru-RU" dirty="0">
            <a:solidFill>
              <a:schemeClr val="tx1"/>
            </a:solidFill>
          </a:endParaRPr>
        </a:p>
      </dgm:t>
    </dgm:pt>
    <dgm:pt modelId="{646BF4A8-725F-4D8A-9171-884D5B94951F}" type="parTrans" cxnId="{6F90D0AC-DFB0-42B2-B32E-E9A89E4D20B6}">
      <dgm:prSet/>
      <dgm:spPr/>
      <dgm:t>
        <a:bodyPr/>
        <a:lstStyle/>
        <a:p>
          <a:endParaRPr lang="ru-RU"/>
        </a:p>
      </dgm:t>
    </dgm:pt>
    <dgm:pt modelId="{A8FFA3FF-6C9E-4BCF-AC26-B971C0FDE546}" type="sibTrans" cxnId="{6F90D0AC-DFB0-42B2-B32E-E9A89E4D20B6}">
      <dgm:prSet/>
      <dgm:spPr/>
      <dgm:t>
        <a:bodyPr/>
        <a:lstStyle/>
        <a:p>
          <a:endParaRPr lang="ru-RU"/>
        </a:p>
      </dgm:t>
    </dgm:pt>
    <dgm:pt modelId="{923BEC35-B76B-4E85-8383-614F2F6684E8}">
      <dgm:prSet phldrT="[Текст]"/>
      <dgm:spPr/>
      <dgm:t>
        <a:bodyPr/>
        <a:lstStyle/>
        <a:p>
          <a:pPr rtl="0"/>
          <a:endParaRPr lang="ru-RU" dirty="0">
            <a:solidFill>
              <a:schemeClr val="tx1"/>
            </a:solidFill>
          </a:endParaRPr>
        </a:p>
      </dgm:t>
    </dgm:pt>
    <dgm:pt modelId="{AF05A6BD-500E-49C1-8688-AE69FFF97217}" type="parTrans" cxnId="{505F0EFF-84EC-4240-8602-3171C50AABF6}">
      <dgm:prSet/>
      <dgm:spPr/>
      <dgm:t>
        <a:bodyPr/>
        <a:lstStyle/>
        <a:p>
          <a:endParaRPr lang="ru-RU"/>
        </a:p>
      </dgm:t>
    </dgm:pt>
    <dgm:pt modelId="{F83091D5-A641-4641-AAB7-CD0F6915F028}" type="sibTrans" cxnId="{505F0EFF-84EC-4240-8602-3171C50AABF6}">
      <dgm:prSet/>
      <dgm:spPr/>
      <dgm:t>
        <a:bodyPr/>
        <a:lstStyle/>
        <a:p>
          <a:endParaRPr lang="ru-RU"/>
        </a:p>
      </dgm:t>
    </dgm:pt>
    <dgm:pt modelId="{F3EAF7CA-3BD9-44C4-9043-8A85A14D958A}">
      <dgm:prSet phldrT="[Текст]"/>
      <dgm:spPr/>
      <dgm:t>
        <a:bodyPr/>
        <a:lstStyle/>
        <a:p>
          <a:pPr rtl="0"/>
          <a:endParaRPr lang="ru-RU" dirty="0">
            <a:solidFill>
              <a:schemeClr val="tx1"/>
            </a:solidFill>
          </a:endParaRPr>
        </a:p>
      </dgm:t>
    </dgm:pt>
    <dgm:pt modelId="{99FE3567-3238-4434-B203-AEB1C3F9B6D0}" type="parTrans" cxnId="{69E7B198-FF9B-43B4-814B-E63FD70A653A}">
      <dgm:prSet/>
      <dgm:spPr/>
      <dgm:t>
        <a:bodyPr/>
        <a:lstStyle/>
        <a:p>
          <a:endParaRPr lang="ru-RU"/>
        </a:p>
      </dgm:t>
    </dgm:pt>
    <dgm:pt modelId="{51F6BAFD-048C-49A3-8D18-2F75ECA31D82}" type="sibTrans" cxnId="{69E7B198-FF9B-43B4-814B-E63FD70A653A}">
      <dgm:prSet/>
      <dgm:spPr/>
      <dgm:t>
        <a:bodyPr/>
        <a:lstStyle/>
        <a:p>
          <a:endParaRPr lang="ru-RU"/>
        </a:p>
      </dgm:t>
    </dgm:pt>
    <dgm:pt modelId="{613DF3A6-D085-4566-A408-7DCC67888F5B}">
      <dgm:prSet/>
      <dgm:spPr/>
      <dgm:t>
        <a:bodyPr/>
        <a:lstStyle/>
        <a:p>
          <a:endParaRPr lang="ru-RU" dirty="0">
            <a:solidFill>
              <a:schemeClr val="tx1"/>
            </a:solidFill>
          </a:endParaRPr>
        </a:p>
      </dgm:t>
    </dgm:pt>
    <dgm:pt modelId="{77A21F4C-06B6-4963-93A9-021B4F0BD2EB}" type="parTrans" cxnId="{30284F79-6F6C-484F-8E16-A7ABBAFE1A5F}">
      <dgm:prSet/>
      <dgm:spPr/>
      <dgm:t>
        <a:bodyPr/>
        <a:lstStyle/>
        <a:p>
          <a:endParaRPr lang="ru-RU"/>
        </a:p>
      </dgm:t>
    </dgm:pt>
    <dgm:pt modelId="{27201EDE-ADE3-4BE6-A4BF-9C5966E9C009}" type="sibTrans" cxnId="{30284F79-6F6C-484F-8E16-A7ABBAFE1A5F}">
      <dgm:prSet/>
      <dgm:spPr/>
      <dgm:t>
        <a:bodyPr/>
        <a:lstStyle/>
        <a:p>
          <a:endParaRPr lang="ru-RU"/>
        </a:p>
      </dgm:t>
    </dgm:pt>
    <dgm:pt modelId="{655686C7-2E49-4CDF-8F7F-74E74D29FC9C}">
      <dgm:prSet/>
      <dgm:spPr/>
      <dgm:t>
        <a:bodyPr/>
        <a:lstStyle/>
        <a:p>
          <a:pPr rtl="0"/>
          <a:endParaRPr lang="uk-UA" b="1" dirty="0">
            <a:solidFill>
              <a:schemeClr val="tx1"/>
            </a:solidFill>
          </a:endParaRPr>
        </a:p>
      </dgm:t>
    </dgm:pt>
    <dgm:pt modelId="{D361B9C0-562E-40A2-ADD4-248CB41A1C9B}" type="parTrans" cxnId="{8DBFAFA8-B821-439A-85BD-FB095387A90D}">
      <dgm:prSet/>
      <dgm:spPr/>
      <dgm:t>
        <a:bodyPr/>
        <a:lstStyle/>
        <a:p>
          <a:endParaRPr lang="ru-RU"/>
        </a:p>
      </dgm:t>
    </dgm:pt>
    <dgm:pt modelId="{31D934BB-C247-458D-99C5-35302AF7C334}" type="sibTrans" cxnId="{8DBFAFA8-B821-439A-85BD-FB095387A90D}">
      <dgm:prSet/>
      <dgm:spPr/>
      <dgm:t>
        <a:bodyPr/>
        <a:lstStyle/>
        <a:p>
          <a:endParaRPr lang="ru-RU"/>
        </a:p>
      </dgm:t>
    </dgm:pt>
    <dgm:pt modelId="{9CBF582D-23F6-4337-8CC3-0AE17A844985}">
      <dgm:prSet/>
      <dgm:spPr/>
      <dgm:t>
        <a:bodyPr/>
        <a:lstStyle/>
        <a:p>
          <a:pPr rtl="0"/>
          <a:endParaRPr lang="ru-RU" dirty="0">
            <a:solidFill>
              <a:schemeClr val="tx1"/>
            </a:solidFill>
          </a:endParaRPr>
        </a:p>
      </dgm:t>
    </dgm:pt>
    <dgm:pt modelId="{E9106292-BA3B-4EBD-A93F-7F4D38A12C8D}" type="parTrans" cxnId="{351E65F0-2368-4FAB-89F4-9164796EDFC8}">
      <dgm:prSet/>
      <dgm:spPr/>
      <dgm:t>
        <a:bodyPr/>
        <a:lstStyle/>
        <a:p>
          <a:endParaRPr lang="ru-RU"/>
        </a:p>
      </dgm:t>
    </dgm:pt>
    <dgm:pt modelId="{560E6958-5427-44FB-83BA-59DBE7A88321}" type="sibTrans" cxnId="{351E65F0-2368-4FAB-89F4-9164796EDFC8}">
      <dgm:prSet/>
      <dgm:spPr/>
      <dgm:t>
        <a:bodyPr/>
        <a:lstStyle/>
        <a:p>
          <a:endParaRPr lang="ru-RU"/>
        </a:p>
      </dgm:t>
    </dgm:pt>
    <dgm:pt modelId="{8BF15664-45E8-463F-A92E-65F366E94412}">
      <dgm:prSet/>
      <dgm:spPr/>
      <dgm:t>
        <a:bodyPr/>
        <a:lstStyle/>
        <a:p>
          <a:pPr rtl="0"/>
          <a:endParaRPr lang="uk-UA" sz="1700" dirty="0"/>
        </a:p>
      </dgm:t>
    </dgm:pt>
    <dgm:pt modelId="{0EF8CA32-1FB7-462B-8466-3B1F8A8B2F13}" type="parTrans" cxnId="{9584A681-870C-4F74-9B0F-21C7EF46B7D5}">
      <dgm:prSet/>
      <dgm:spPr/>
      <dgm:t>
        <a:bodyPr/>
        <a:lstStyle/>
        <a:p>
          <a:endParaRPr lang="uk-UA"/>
        </a:p>
      </dgm:t>
    </dgm:pt>
    <dgm:pt modelId="{B772DE93-D252-4C11-96D8-34DC6AA9A1F1}" type="sibTrans" cxnId="{9584A681-870C-4F74-9B0F-21C7EF46B7D5}">
      <dgm:prSet/>
      <dgm:spPr/>
      <dgm:t>
        <a:bodyPr/>
        <a:lstStyle/>
        <a:p>
          <a:endParaRPr lang="uk-UA"/>
        </a:p>
      </dgm:t>
    </dgm:pt>
    <dgm:pt modelId="{B9706613-ED79-4661-A0DA-F4F65A0D8994}">
      <dgm:prSet/>
      <dgm:spPr/>
      <dgm:t>
        <a:bodyPr/>
        <a:lstStyle/>
        <a:p>
          <a:pPr rtl="0"/>
          <a:endParaRPr lang="uk-UA" sz="1700" b="0" dirty="0"/>
        </a:p>
      </dgm:t>
    </dgm:pt>
    <dgm:pt modelId="{CB93AFBB-1B46-4664-8996-54CDD8958E31}" type="parTrans" cxnId="{1D2646D1-51C6-41DE-B337-A586A7D2E5C9}">
      <dgm:prSet/>
      <dgm:spPr/>
      <dgm:t>
        <a:bodyPr/>
        <a:lstStyle/>
        <a:p>
          <a:endParaRPr lang="uk-UA"/>
        </a:p>
      </dgm:t>
    </dgm:pt>
    <dgm:pt modelId="{A7D60E04-2469-43C1-843D-6ED160328C13}" type="sibTrans" cxnId="{1D2646D1-51C6-41DE-B337-A586A7D2E5C9}">
      <dgm:prSet/>
      <dgm:spPr/>
      <dgm:t>
        <a:bodyPr/>
        <a:lstStyle/>
        <a:p>
          <a:endParaRPr lang="uk-UA"/>
        </a:p>
      </dgm:t>
    </dgm:pt>
    <dgm:pt modelId="{29F002E7-84C2-4173-A9A8-72BE2DEE4A1E}">
      <dgm:prSet/>
      <dgm:spPr/>
      <dgm:t>
        <a:bodyPr/>
        <a:lstStyle/>
        <a:p>
          <a:pPr rtl="0"/>
          <a:endParaRPr lang="uk-UA" sz="1700" b="0" dirty="0"/>
        </a:p>
      </dgm:t>
    </dgm:pt>
    <dgm:pt modelId="{9503BF64-6D7D-489F-9C1B-27AF0D788A73}" type="parTrans" cxnId="{03506DF9-8466-4C94-A943-DCDDF9764852}">
      <dgm:prSet/>
      <dgm:spPr/>
      <dgm:t>
        <a:bodyPr/>
        <a:lstStyle/>
        <a:p>
          <a:endParaRPr lang="uk-UA"/>
        </a:p>
      </dgm:t>
    </dgm:pt>
    <dgm:pt modelId="{E08F8802-BE09-4CEF-A620-8C522EDD62E4}" type="sibTrans" cxnId="{03506DF9-8466-4C94-A943-DCDDF9764852}">
      <dgm:prSet/>
      <dgm:spPr/>
      <dgm:t>
        <a:bodyPr/>
        <a:lstStyle/>
        <a:p>
          <a:endParaRPr lang="uk-UA"/>
        </a:p>
      </dgm:t>
    </dgm:pt>
    <dgm:pt modelId="{09B38FB5-FDD8-4E81-8BE4-6CC084224BB9}">
      <dgm:prSet custT="1"/>
      <dgm:spPr/>
      <dgm:t>
        <a:bodyPr/>
        <a:lstStyle/>
        <a:p>
          <a:r>
            <a:rPr lang="uk-UA" sz="2800" dirty="0" smtClean="0"/>
            <a:t>Послуги охорони школи </a:t>
          </a:r>
          <a:endParaRPr lang="ru-RU" sz="2800" dirty="0"/>
        </a:p>
      </dgm:t>
    </dgm:pt>
    <dgm:pt modelId="{C519CCD8-A587-4B20-9231-6476ADF232E5}" type="parTrans" cxnId="{5489E0AB-8100-4A4D-8AA4-EA7F831C392A}">
      <dgm:prSet/>
      <dgm:spPr/>
      <dgm:t>
        <a:bodyPr/>
        <a:lstStyle/>
        <a:p>
          <a:endParaRPr lang="ru-RU"/>
        </a:p>
      </dgm:t>
    </dgm:pt>
    <dgm:pt modelId="{D21B4273-68E6-4824-A0FD-AFA5ACD3B26D}" type="sibTrans" cxnId="{5489E0AB-8100-4A4D-8AA4-EA7F831C392A}">
      <dgm:prSet/>
      <dgm:spPr/>
      <dgm:t>
        <a:bodyPr/>
        <a:lstStyle/>
        <a:p>
          <a:endParaRPr lang="ru-RU"/>
        </a:p>
      </dgm:t>
    </dgm:pt>
    <dgm:pt modelId="{B8C44F80-4A93-407A-A4B6-3DE3AC1847A9}">
      <dgm:prSet custT="1"/>
      <dgm:spPr/>
      <dgm:t>
        <a:bodyPr/>
        <a:lstStyle/>
        <a:p>
          <a:r>
            <a:rPr lang="uk-UA" sz="2800" dirty="0" smtClean="0"/>
            <a:t>Обслуговування Інтернет мережі</a:t>
          </a:r>
          <a:endParaRPr lang="ru-RU" sz="2800" dirty="0"/>
        </a:p>
      </dgm:t>
    </dgm:pt>
    <dgm:pt modelId="{6DDDF2F3-2BB6-4C1A-BEFD-80C6C5EE037D}" type="parTrans" cxnId="{03D07EF4-347D-442C-BE5E-F3147F7FFEAA}">
      <dgm:prSet/>
      <dgm:spPr/>
    </dgm:pt>
    <dgm:pt modelId="{B521E290-3088-4B4F-8EC4-D09994530EF3}" type="sibTrans" cxnId="{03D07EF4-347D-442C-BE5E-F3147F7FFEAA}">
      <dgm:prSet/>
      <dgm:spPr/>
    </dgm:pt>
    <dgm:pt modelId="{8D65E61C-CE41-4A40-B6AF-D8BE22F71B0C}">
      <dgm:prSet custT="1"/>
      <dgm:spPr/>
      <dgm:t>
        <a:bodyPr/>
        <a:lstStyle/>
        <a:p>
          <a:r>
            <a:rPr lang="uk-UA" sz="2800" dirty="0" smtClean="0"/>
            <a:t>Обслуговування кабельної мережі та інформаційні послуги</a:t>
          </a:r>
          <a:endParaRPr lang="ru-RU" sz="2800" dirty="0"/>
        </a:p>
      </dgm:t>
    </dgm:pt>
    <dgm:pt modelId="{D41AF97E-7885-4696-9BE6-62BFB2EDFE2A}" type="parTrans" cxnId="{B1B41228-3806-4F0D-9349-FD3F1D69D775}">
      <dgm:prSet/>
      <dgm:spPr/>
    </dgm:pt>
    <dgm:pt modelId="{98922021-CFF9-44E2-B3D8-BD18BE6049F9}" type="sibTrans" cxnId="{B1B41228-3806-4F0D-9349-FD3F1D69D775}">
      <dgm:prSet/>
      <dgm:spPr/>
    </dgm:pt>
    <dgm:pt modelId="{D01752D3-0FFB-4D53-B39A-D31FB03E3A92}">
      <dgm:prSet custT="1"/>
      <dgm:spPr/>
      <dgm:t>
        <a:bodyPr/>
        <a:lstStyle/>
        <a:p>
          <a:r>
            <a:rPr lang="uk-UA" sz="2800" dirty="0" smtClean="0"/>
            <a:t>Купівля хімічних речовин для басейну</a:t>
          </a:r>
          <a:endParaRPr lang="ru-RU" sz="2800" dirty="0"/>
        </a:p>
      </dgm:t>
    </dgm:pt>
    <dgm:pt modelId="{670B7DFD-D812-4D65-85FE-8B0D6CC22BC7}" type="parTrans" cxnId="{75CCEAE4-7BCB-4172-8FFD-822CC695C498}">
      <dgm:prSet/>
      <dgm:spPr/>
    </dgm:pt>
    <dgm:pt modelId="{05DF34D6-6B64-4623-A3A3-23B12335AA19}" type="sibTrans" cxnId="{75CCEAE4-7BCB-4172-8FFD-822CC695C498}">
      <dgm:prSet/>
      <dgm:spPr/>
    </dgm:pt>
    <dgm:pt modelId="{9119F65C-1AF4-438D-AB65-EA54BD978B52}">
      <dgm:prSet custT="1"/>
      <dgm:spPr/>
      <dgm:t>
        <a:bodyPr/>
        <a:lstStyle/>
        <a:p>
          <a:r>
            <a:rPr lang="uk-UA" sz="2800" dirty="0" smtClean="0"/>
            <a:t>Обслуговування дозаторів басейну</a:t>
          </a:r>
          <a:endParaRPr lang="ru-RU" sz="2800" dirty="0"/>
        </a:p>
      </dgm:t>
    </dgm:pt>
    <dgm:pt modelId="{5F541B66-88E3-4496-A2BD-2486F15C6810}" type="parTrans" cxnId="{1B526D86-79BC-493C-AB9D-3438197F3EA3}">
      <dgm:prSet/>
      <dgm:spPr/>
      <dgm:t>
        <a:bodyPr/>
        <a:lstStyle/>
        <a:p>
          <a:endParaRPr lang="ru-RU"/>
        </a:p>
      </dgm:t>
    </dgm:pt>
    <dgm:pt modelId="{5F5B18E2-4E68-49C6-B215-F7A2A2B5B1A1}" type="sibTrans" cxnId="{1B526D86-79BC-493C-AB9D-3438197F3EA3}">
      <dgm:prSet/>
      <dgm:spPr/>
      <dgm:t>
        <a:bodyPr/>
        <a:lstStyle/>
        <a:p>
          <a:endParaRPr lang="ru-RU"/>
        </a:p>
      </dgm:t>
    </dgm:pt>
    <dgm:pt modelId="{039A6BF2-EA51-4B86-824F-FB09ACC68084}">
      <dgm:prSet custT="1"/>
      <dgm:spPr/>
      <dgm:t>
        <a:bodyPr/>
        <a:lstStyle/>
        <a:p>
          <a:r>
            <a:rPr lang="uk-UA" sz="2800" dirty="0" smtClean="0"/>
            <a:t>Закупівля господарських матеріалів</a:t>
          </a:r>
          <a:endParaRPr lang="ru-RU" sz="2800" dirty="0"/>
        </a:p>
      </dgm:t>
    </dgm:pt>
    <dgm:pt modelId="{BAEDDDF8-D2A7-4B14-9449-FCD2FCE2BA80}" type="parTrans" cxnId="{B93F77C6-E302-4420-992E-05819FC584F1}">
      <dgm:prSet/>
      <dgm:spPr/>
      <dgm:t>
        <a:bodyPr/>
        <a:lstStyle/>
        <a:p>
          <a:endParaRPr lang="ru-RU"/>
        </a:p>
      </dgm:t>
    </dgm:pt>
    <dgm:pt modelId="{A602DDA2-F681-4BD8-A971-E84A7ED23E57}" type="sibTrans" cxnId="{B93F77C6-E302-4420-992E-05819FC584F1}">
      <dgm:prSet/>
      <dgm:spPr/>
      <dgm:t>
        <a:bodyPr/>
        <a:lstStyle/>
        <a:p>
          <a:endParaRPr lang="ru-RU"/>
        </a:p>
      </dgm:t>
    </dgm:pt>
    <dgm:pt modelId="{74F2677A-DF96-4A2E-8132-22A3A53606A3}" type="pres">
      <dgm:prSet presAssocID="{C80147A8-C759-4B61-8734-4FBC3D0B5EF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E0C15736-DD37-4B24-9A7E-FB5954638700}" type="pres">
      <dgm:prSet presAssocID="{0EF3B24D-BABF-464A-9054-CE96A7153BD7}" presName="composite" presStyleCnt="0"/>
      <dgm:spPr/>
    </dgm:pt>
    <dgm:pt modelId="{DA01DF5F-D98C-415B-B263-30B91A37C24E}" type="pres">
      <dgm:prSet presAssocID="{0EF3B24D-BABF-464A-9054-CE96A7153BD7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75AE535-4C0F-429D-87FB-8517D4DBDC8B}" type="pres">
      <dgm:prSet presAssocID="{0EF3B24D-BABF-464A-9054-CE96A7153BD7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733719C-2F00-42E0-9BF1-E5C39521C243}" type="pres">
      <dgm:prSet presAssocID="{A8FFA3FF-6C9E-4BCF-AC26-B971C0FDE546}" presName="sp" presStyleCnt="0"/>
      <dgm:spPr/>
    </dgm:pt>
    <dgm:pt modelId="{08D293B2-44CF-41B6-856A-F8F58D1D7190}" type="pres">
      <dgm:prSet presAssocID="{923BEC35-B76B-4E85-8383-614F2F6684E8}" presName="composite" presStyleCnt="0"/>
      <dgm:spPr/>
    </dgm:pt>
    <dgm:pt modelId="{FCD327A7-5E23-4458-9427-149E2523CD9B}" type="pres">
      <dgm:prSet presAssocID="{923BEC35-B76B-4E85-8383-614F2F6684E8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D62B40A-1EC7-4566-925E-9B4C6471A7F2}" type="pres">
      <dgm:prSet presAssocID="{923BEC35-B76B-4E85-8383-614F2F6684E8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F6C6032-1222-4761-8B73-6C5173F72EE7}" type="pres">
      <dgm:prSet presAssocID="{F83091D5-A641-4641-AAB7-CD0F6915F028}" presName="sp" presStyleCnt="0"/>
      <dgm:spPr/>
    </dgm:pt>
    <dgm:pt modelId="{1310A0CA-43A9-495F-B59F-B8A0D4205948}" type="pres">
      <dgm:prSet presAssocID="{F3EAF7CA-3BD9-44C4-9043-8A85A14D958A}" presName="composite" presStyleCnt="0"/>
      <dgm:spPr/>
    </dgm:pt>
    <dgm:pt modelId="{83B208B6-83BB-4AD8-92EF-2745A34FE5BF}" type="pres">
      <dgm:prSet presAssocID="{F3EAF7CA-3BD9-44C4-9043-8A85A14D958A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6742398-4472-4B56-9CD8-9CCF4B8CCAFD}" type="pres">
      <dgm:prSet presAssocID="{F3EAF7CA-3BD9-44C4-9043-8A85A14D958A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3626F9B-B6F1-433C-AA16-5688DACE1B63}" type="pres">
      <dgm:prSet presAssocID="{51F6BAFD-048C-49A3-8D18-2F75ECA31D82}" presName="sp" presStyleCnt="0"/>
      <dgm:spPr/>
    </dgm:pt>
    <dgm:pt modelId="{60804A27-E5EA-4A93-AABF-450D5EAF31EF}" type="pres">
      <dgm:prSet presAssocID="{613DF3A6-D085-4566-A408-7DCC67888F5B}" presName="composite" presStyleCnt="0"/>
      <dgm:spPr/>
    </dgm:pt>
    <dgm:pt modelId="{711D652F-65FD-436A-9AB8-7E1C9D359C92}" type="pres">
      <dgm:prSet presAssocID="{613DF3A6-D085-4566-A408-7DCC67888F5B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A3EE479-E2BE-43C3-A502-FEBF1F97A6DD}" type="pres">
      <dgm:prSet presAssocID="{613DF3A6-D085-4566-A408-7DCC67888F5B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F6779E2-E05C-499C-89A8-2F62402A14C7}" type="pres">
      <dgm:prSet presAssocID="{27201EDE-ADE3-4BE6-A4BF-9C5966E9C009}" presName="sp" presStyleCnt="0"/>
      <dgm:spPr/>
    </dgm:pt>
    <dgm:pt modelId="{8DF94C8D-2A9F-4481-B3A9-C886EFBDE835}" type="pres">
      <dgm:prSet presAssocID="{655686C7-2E49-4CDF-8F7F-74E74D29FC9C}" presName="composite" presStyleCnt="0"/>
      <dgm:spPr/>
    </dgm:pt>
    <dgm:pt modelId="{D85CE637-41B1-46DC-9485-6C4E9DD9DA3F}" type="pres">
      <dgm:prSet presAssocID="{655686C7-2E49-4CDF-8F7F-74E74D29FC9C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E412745-D47D-4CB3-89A1-7FCA85FA27EE}" type="pres">
      <dgm:prSet presAssocID="{655686C7-2E49-4CDF-8F7F-74E74D29FC9C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2E6EFD6-DD09-44A9-B17B-2A9D57BFFA16}" type="pres">
      <dgm:prSet presAssocID="{31D934BB-C247-458D-99C5-35302AF7C334}" presName="sp" presStyleCnt="0"/>
      <dgm:spPr/>
    </dgm:pt>
    <dgm:pt modelId="{C2A91B0C-EA0C-48AD-B778-11C75950D937}" type="pres">
      <dgm:prSet presAssocID="{9CBF582D-23F6-4337-8CC3-0AE17A844985}" presName="composite" presStyleCnt="0"/>
      <dgm:spPr/>
    </dgm:pt>
    <dgm:pt modelId="{16E02FA7-92D1-4C4F-8474-7AAEF4638472}" type="pres">
      <dgm:prSet presAssocID="{9CBF582D-23F6-4337-8CC3-0AE17A844985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D9833E7-2E2F-4024-9DA9-82BE6C86F0E4}" type="pres">
      <dgm:prSet presAssocID="{9CBF582D-23F6-4337-8CC3-0AE17A844985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368625C8-F478-4385-A1F8-A49A66302274}" type="presOf" srcId="{9119F65C-1AF4-438D-AB65-EA54BD978B52}" destId="{7E412745-D47D-4CB3-89A1-7FCA85FA27EE}" srcOrd="0" destOrd="1" presId="urn:microsoft.com/office/officeart/2005/8/layout/chevron2"/>
    <dgm:cxn modelId="{6D9A56A9-8343-4FA8-BDA2-EDDD503FAA85}" type="presOf" srcId="{D01752D3-0FFB-4D53-B39A-D31FB03E3A92}" destId="{EA3EE479-E2BE-43C3-A502-FEBF1F97A6DD}" srcOrd="0" destOrd="0" presId="urn:microsoft.com/office/officeart/2005/8/layout/chevron2"/>
    <dgm:cxn modelId="{38D85D88-DB26-48B1-B1FD-77986D931934}" type="presOf" srcId="{29F002E7-84C2-4173-A9A8-72BE2DEE4A1E}" destId="{0D9833E7-2E2F-4024-9DA9-82BE6C86F0E4}" srcOrd="0" destOrd="0" presId="urn:microsoft.com/office/officeart/2005/8/layout/chevron2"/>
    <dgm:cxn modelId="{351E65F0-2368-4FAB-89F4-9164796EDFC8}" srcId="{C80147A8-C759-4B61-8734-4FBC3D0B5EF3}" destId="{9CBF582D-23F6-4337-8CC3-0AE17A844985}" srcOrd="5" destOrd="0" parTransId="{E9106292-BA3B-4EBD-A93F-7F4D38A12C8D}" sibTransId="{560E6958-5427-44FB-83BA-59DBE7A88321}"/>
    <dgm:cxn modelId="{75CCEAE4-7BCB-4172-8FFD-822CC695C498}" srcId="{613DF3A6-D085-4566-A408-7DCC67888F5B}" destId="{D01752D3-0FFB-4D53-B39A-D31FB03E3A92}" srcOrd="0" destOrd="0" parTransId="{670B7DFD-D812-4D65-85FE-8B0D6CC22BC7}" sibTransId="{05DF34D6-6B64-4623-A3A3-23B12335AA19}"/>
    <dgm:cxn modelId="{BFF51E71-94CE-41AD-A9EB-28EE3D913AA3}" type="presOf" srcId="{039A6BF2-EA51-4B86-824F-FB09ACC68084}" destId="{0D9833E7-2E2F-4024-9DA9-82BE6C86F0E4}" srcOrd="0" destOrd="1" presId="urn:microsoft.com/office/officeart/2005/8/layout/chevron2"/>
    <dgm:cxn modelId="{6F90D0AC-DFB0-42B2-B32E-E9A89E4D20B6}" srcId="{C80147A8-C759-4B61-8734-4FBC3D0B5EF3}" destId="{0EF3B24D-BABF-464A-9054-CE96A7153BD7}" srcOrd="0" destOrd="0" parTransId="{646BF4A8-725F-4D8A-9171-884D5B94951F}" sibTransId="{A8FFA3FF-6C9E-4BCF-AC26-B971C0FDE546}"/>
    <dgm:cxn modelId="{03767D05-836A-4156-96A0-4AA4A83D3384}" type="presOf" srcId="{09B38FB5-FDD8-4E81-8BE4-6CC084224BB9}" destId="{475AE535-4C0F-429D-87FB-8517D4DBDC8B}" srcOrd="0" destOrd="1" presId="urn:microsoft.com/office/officeart/2005/8/layout/chevron2"/>
    <dgm:cxn modelId="{0C3807CD-F011-48B4-BEB0-D3EDB2ADB7A6}" type="presOf" srcId="{B8C44F80-4A93-407A-A4B6-3DE3AC1847A9}" destId="{6D62B40A-1EC7-4566-925E-9B4C6471A7F2}" srcOrd="0" destOrd="0" presId="urn:microsoft.com/office/officeart/2005/8/layout/chevron2"/>
    <dgm:cxn modelId="{E200B6F7-C678-4D49-BF92-B31017C81EA5}" type="presOf" srcId="{923BEC35-B76B-4E85-8383-614F2F6684E8}" destId="{FCD327A7-5E23-4458-9427-149E2523CD9B}" srcOrd="0" destOrd="0" presId="urn:microsoft.com/office/officeart/2005/8/layout/chevron2"/>
    <dgm:cxn modelId="{03506DF9-8466-4C94-A943-DCDDF9764852}" srcId="{9CBF582D-23F6-4337-8CC3-0AE17A844985}" destId="{29F002E7-84C2-4173-A9A8-72BE2DEE4A1E}" srcOrd="0" destOrd="0" parTransId="{9503BF64-6D7D-489F-9C1B-27AF0D788A73}" sibTransId="{E08F8802-BE09-4CEF-A620-8C522EDD62E4}"/>
    <dgm:cxn modelId="{B31C27F1-AC7D-4DEF-AA29-62FCE1777AD8}" type="presOf" srcId="{8BF15664-45E8-463F-A92E-65F366E94412}" destId="{475AE535-4C0F-429D-87FB-8517D4DBDC8B}" srcOrd="0" destOrd="0" presId="urn:microsoft.com/office/officeart/2005/8/layout/chevron2"/>
    <dgm:cxn modelId="{1B526D86-79BC-493C-AB9D-3438197F3EA3}" srcId="{655686C7-2E49-4CDF-8F7F-74E74D29FC9C}" destId="{9119F65C-1AF4-438D-AB65-EA54BD978B52}" srcOrd="1" destOrd="0" parTransId="{5F541B66-88E3-4496-A2BD-2486F15C6810}" sibTransId="{5F5B18E2-4E68-49C6-B215-F7A2A2B5B1A1}"/>
    <dgm:cxn modelId="{505F0EFF-84EC-4240-8602-3171C50AABF6}" srcId="{C80147A8-C759-4B61-8734-4FBC3D0B5EF3}" destId="{923BEC35-B76B-4E85-8383-614F2F6684E8}" srcOrd="1" destOrd="0" parTransId="{AF05A6BD-500E-49C1-8688-AE69FFF97217}" sibTransId="{F83091D5-A641-4641-AAB7-CD0F6915F028}"/>
    <dgm:cxn modelId="{30284F79-6F6C-484F-8E16-A7ABBAFE1A5F}" srcId="{C80147A8-C759-4B61-8734-4FBC3D0B5EF3}" destId="{613DF3A6-D085-4566-A408-7DCC67888F5B}" srcOrd="3" destOrd="0" parTransId="{77A21F4C-06B6-4963-93A9-021B4F0BD2EB}" sibTransId="{27201EDE-ADE3-4BE6-A4BF-9C5966E9C009}"/>
    <dgm:cxn modelId="{5489E0AB-8100-4A4D-8AA4-EA7F831C392A}" srcId="{0EF3B24D-BABF-464A-9054-CE96A7153BD7}" destId="{09B38FB5-FDD8-4E81-8BE4-6CC084224BB9}" srcOrd="1" destOrd="0" parTransId="{C519CCD8-A587-4B20-9231-6476ADF232E5}" sibTransId="{D21B4273-68E6-4824-A0FD-AFA5ACD3B26D}"/>
    <dgm:cxn modelId="{8DBFAFA8-B821-439A-85BD-FB095387A90D}" srcId="{C80147A8-C759-4B61-8734-4FBC3D0B5EF3}" destId="{655686C7-2E49-4CDF-8F7F-74E74D29FC9C}" srcOrd="4" destOrd="0" parTransId="{D361B9C0-562E-40A2-ADD4-248CB41A1C9B}" sibTransId="{31D934BB-C247-458D-99C5-35302AF7C334}"/>
    <dgm:cxn modelId="{1D2646D1-51C6-41DE-B337-A586A7D2E5C9}" srcId="{655686C7-2E49-4CDF-8F7F-74E74D29FC9C}" destId="{B9706613-ED79-4661-A0DA-F4F65A0D8994}" srcOrd="0" destOrd="0" parTransId="{CB93AFBB-1B46-4664-8996-54CDD8958E31}" sibTransId="{A7D60E04-2469-43C1-843D-6ED160328C13}"/>
    <dgm:cxn modelId="{B93F77C6-E302-4420-992E-05819FC584F1}" srcId="{9CBF582D-23F6-4337-8CC3-0AE17A844985}" destId="{039A6BF2-EA51-4B86-824F-FB09ACC68084}" srcOrd="1" destOrd="0" parTransId="{BAEDDDF8-D2A7-4B14-9449-FCD2FCE2BA80}" sibTransId="{A602DDA2-F681-4BD8-A971-E84A7ED23E57}"/>
    <dgm:cxn modelId="{9584A681-870C-4F74-9B0F-21C7EF46B7D5}" srcId="{0EF3B24D-BABF-464A-9054-CE96A7153BD7}" destId="{8BF15664-45E8-463F-A92E-65F366E94412}" srcOrd="0" destOrd="0" parTransId="{0EF8CA32-1FB7-462B-8466-3B1F8A8B2F13}" sibTransId="{B772DE93-D252-4C11-96D8-34DC6AA9A1F1}"/>
    <dgm:cxn modelId="{B1B41228-3806-4F0D-9349-FD3F1D69D775}" srcId="{F3EAF7CA-3BD9-44C4-9043-8A85A14D958A}" destId="{8D65E61C-CE41-4A40-B6AF-D8BE22F71B0C}" srcOrd="0" destOrd="0" parTransId="{D41AF97E-7885-4696-9BE6-62BFB2EDFE2A}" sibTransId="{98922021-CFF9-44E2-B3D8-BD18BE6049F9}"/>
    <dgm:cxn modelId="{8F506BBE-4C73-411B-8476-0B6714BACF1E}" type="presOf" srcId="{8D65E61C-CE41-4A40-B6AF-D8BE22F71B0C}" destId="{C6742398-4472-4B56-9CD8-9CCF4B8CCAFD}" srcOrd="0" destOrd="0" presId="urn:microsoft.com/office/officeart/2005/8/layout/chevron2"/>
    <dgm:cxn modelId="{2B9BADE5-79AD-40D9-B94A-85BAB1A439C5}" type="presOf" srcId="{B9706613-ED79-4661-A0DA-F4F65A0D8994}" destId="{7E412745-D47D-4CB3-89A1-7FCA85FA27EE}" srcOrd="0" destOrd="0" presId="urn:microsoft.com/office/officeart/2005/8/layout/chevron2"/>
    <dgm:cxn modelId="{2BB1D8A4-FCCC-4BC6-A748-9B10540B509D}" type="presOf" srcId="{655686C7-2E49-4CDF-8F7F-74E74D29FC9C}" destId="{D85CE637-41B1-46DC-9485-6C4E9DD9DA3F}" srcOrd="0" destOrd="0" presId="urn:microsoft.com/office/officeart/2005/8/layout/chevron2"/>
    <dgm:cxn modelId="{F388E4F6-819E-425F-BB51-FD93E418B534}" type="presOf" srcId="{613DF3A6-D085-4566-A408-7DCC67888F5B}" destId="{711D652F-65FD-436A-9AB8-7E1C9D359C92}" srcOrd="0" destOrd="0" presId="urn:microsoft.com/office/officeart/2005/8/layout/chevron2"/>
    <dgm:cxn modelId="{85F4773A-86EF-4EF9-AA92-BAAC0FAA8E35}" type="presOf" srcId="{F3EAF7CA-3BD9-44C4-9043-8A85A14D958A}" destId="{83B208B6-83BB-4AD8-92EF-2745A34FE5BF}" srcOrd="0" destOrd="0" presId="urn:microsoft.com/office/officeart/2005/8/layout/chevron2"/>
    <dgm:cxn modelId="{7AB6E3D7-9D6F-49AA-AC63-AEC1C52B4CDF}" type="presOf" srcId="{C80147A8-C759-4B61-8734-4FBC3D0B5EF3}" destId="{74F2677A-DF96-4A2E-8132-22A3A53606A3}" srcOrd="0" destOrd="0" presId="urn:microsoft.com/office/officeart/2005/8/layout/chevron2"/>
    <dgm:cxn modelId="{97E755A2-8F16-455F-97F2-AA49142BC6DB}" type="presOf" srcId="{9CBF582D-23F6-4337-8CC3-0AE17A844985}" destId="{16E02FA7-92D1-4C4F-8474-7AAEF4638472}" srcOrd="0" destOrd="0" presId="urn:microsoft.com/office/officeart/2005/8/layout/chevron2"/>
    <dgm:cxn modelId="{69E7B198-FF9B-43B4-814B-E63FD70A653A}" srcId="{C80147A8-C759-4B61-8734-4FBC3D0B5EF3}" destId="{F3EAF7CA-3BD9-44C4-9043-8A85A14D958A}" srcOrd="2" destOrd="0" parTransId="{99FE3567-3238-4434-B203-AEB1C3F9B6D0}" sibTransId="{51F6BAFD-048C-49A3-8D18-2F75ECA31D82}"/>
    <dgm:cxn modelId="{F0464A97-90CB-4363-A9DB-990AA100A320}" type="presOf" srcId="{0EF3B24D-BABF-464A-9054-CE96A7153BD7}" destId="{DA01DF5F-D98C-415B-B263-30B91A37C24E}" srcOrd="0" destOrd="0" presId="urn:microsoft.com/office/officeart/2005/8/layout/chevron2"/>
    <dgm:cxn modelId="{03D07EF4-347D-442C-BE5E-F3147F7FFEAA}" srcId="{923BEC35-B76B-4E85-8383-614F2F6684E8}" destId="{B8C44F80-4A93-407A-A4B6-3DE3AC1847A9}" srcOrd="0" destOrd="0" parTransId="{6DDDF2F3-2BB6-4C1A-BEFD-80C6C5EE037D}" sibTransId="{B521E290-3088-4B4F-8EC4-D09994530EF3}"/>
    <dgm:cxn modelId="{FD63215B-364D-4EFA-A37C-09F3D3C509E0}" type="presParOf" srcId="{74F2677A-DF96-4A2E-8132-22A3A53606A3}" destId="{E0C15736-DD37-4B24-9A7E-FB5954638700}" srcOrd="0" destOrd="0" presId="urn:microsoft.com/office/officeart/2005/8/layout/chevron2"/>
    <dgm:cxn modelId="{258DC94D-B1C9-4374-9CC4-5649430941FE}" type="presParOf" srcId="{E0C15736-DD37-4B24-9A7E-FB5954638700}" destId="{DA01DF5F-D98C-415B-B263-30B91A37C24E}" srcOrd="0" destOrd="0" presId="urn:microsoft.com/office/officeart/2005/8/layout/chevron2"/>
    <dgm:cxn modelId="{89057CE5-354C-4B7C-978F-86AAA4493716}" type="presParOf" srcId="{E0C15736-DD37-4B24-9A7E-FB5954638700}" destId="{475AE535-4C0F-429D-87FB-8517D4DBDC8B}" srcOrd="1" destOrd="0" presId="urn:microsoft.com/office/officeart/2005/8/layout/chevron2"/>
    <dgm:cxn modelId="{902883ED-5EA2-4404-8B55-0D8A370B4F14}" type="presParOf" srcId="{74F2677A-DF96-4A2E-8132-22A3A53606A3}" destId="{2733719C-2F00-42E0-9BF1-E5C39521C243}" srcOrd="1" destOrd="0" presId="urn:microsoft.com/office/officeart/2005/8/layout/chevron2"/>
    <dgm:cxn modelId="{DAF488E3-31FF-4D38-82D9-FC0C976B08B1}" type="presParOf" srcId="{74F2677A-DF96-4A2E-8132-22A3A53606A3}" destId="{08D293B2-44CF-41B6-856A-F8F58D1D7190}" srcOrd="2" destOrd="0" presId="urn:microsoft.com/office/officeart/2005/8/layout/chevron2"/>
    <dgm:cxn modelId="{30DC4798-7411-47D7-A466-46508DA16589}" type="presParOf" srcId="{08D293B2-44CF-41B6-856A-F8F58D1D7190}" destId="{FCD327A7-5E23-4458-9427-149E2523CD9B}" srcOrd="0" destOrd="0" presId="urn:microsoft.com/office/officeart/2005/8/layout/chevron2"/>
    <dgm:cxn modelId="{5F9F07DF-3AC5-4A9B-93C4-A99449E57728}" type="presParOf" srcId="{08D293B2-44CF-41B6-856A-F8F58D1D7190}" destId="{6D62B40A-1EC7-4566-925E-9B4C6471A7F2}" srcOrd="1" destOrd="0" presId="urn:microsoft.com/office/officeart/2005/8/layout/chevron2"/>
    <dgm:cxn modelId="{FE993F07-1A78-4644-9D7F-124652232498}" type="presParOf" srcId="{74F2677A-DF96-4A2E-8132-22A3A53606A3}" destId="{9F6C6032-1222-4761-8B73-6C5173F72EE7}" srcOrd="3" destOrd="0" presId="urn:microsoft.com/office/officeart/2005/8/layout/chevron2"/>
    <dgm:cxn modelId="{7F404AE0-7333-4BB2-A006-B4BD1C977073}" type="presParOf" srcId="{74F2677A-DF96-4A2E-8132-22A3A53606A3}" destId="{1310A0CA-43A9-495F-B59F-B8A0D4205948}" srcOrd="4" destOrd="0" presId="urn:microsoft.com/office/officeart/2005/8/layout/chevron2"/>
    <dgm:cxn modelId="{02CBCE56-E0AC-4A0F-9EF9-8FE12C4F1527}" type="presParOf" srcId="{1310A0CA-43A9-495F-B59F-B8A0D4205948}" destId="{83B208B6-83BB-4AD8-92EF-2745A34FE5BF}" srcOrd="0" destOrd="0" presId="urn:microsoft.com/office/officeart/2005/8/layout/chevron2"/>
    <dgm:cxn modelId="{351D6EC5-16D1-4F76-BADD-F5A9C7F1B2B4}" type="presParOf" srcId="{1310A0CA-43A9-495F-B59F-B8A0D4205948}" destId="{C6742398-4472-4B56-9CD8-9CCF4B8CCAFD}" srcOrd="1" destOrd="0" presId="urn:microsoft.com/office/officeart/2005/8/layout/chevron2"/>
    <dgm:cxn modelId="{B75B65F9-31F9-45D0-AF8D-362F4C799845}" type="presParOf" srcId="{74F2677A-DF96-4A2E-8132-22A3A53606A3}" destId="{63626F9B-B6F1-433C-AA16-5688DACE1B63}" srcOrd="5" destOrd="0" presId="urn:microsoft.com/office/officeart/2005/8/layout/chevron2"/>
    <dgm:cxn modelId="{1A80CF16-999E-4296-8AAB-853E38782E27}" type="presParOf" srcId="{74F2677A-DF96-4A2E-8132-22A3A53606A3}" destId="{60804A27-E5EA-4A93-AABF-450D5EAF31EF}" srcOrd="6" destOrd="0" presId="urn:microsoft.com/office/officeart/2005/8/layout/chevron2"/>
    <dgm:cxn modelId="{CB8D7EF8-7463-4BB3-9CE3-820018B242A4}" type="presParOf" srcId="{60804A27-E5EA-4A93-AABF-450D5EAF31EF}" destId="{711D652F-65FD-436A-9AB8-7E1C9D359C92}" srcOrd="0" destOrd="0" presId="urn:microsoft.com/office/officeart/2005/8/layout/chevron2"/>
    <dgm:cxn modelId="{D95C0F5F-F916-472A-86B2-ACCC3923B87B}" type="presParOf" srcId="{60804A27-E5EA-4A93-AABF-450D5EAF31EF}" destId="{EA3EE479-E2BE-43C3-A502-FEBF1F97A6DD}" srcOrd="1" destOrd="0" presId="urn:microsoft.com/office/officeart/2005/8/layout/chevron2"/>
    <dgm:cxn modelId="{7B891273-4F59-4F88-A672-21BEC4F4C4A7}" type="presParOf" srcId="{74F2677A-DF96-4A2E-8132-22A3A53606A3}" destId="{2F6779E2-E05C-499C-89A8-2F62402A14C7}" srcOrd="7" destOrd="0" presId="urn:microsoft.com/office/officeart/2005/8/layout/chevron2"/>
    <dgm:cxn modelId="{0B501105-1D45-4F18-A14B-11650C31C915}" type="presParOf" srcId="{74F2677A-DF96-4A2E-8132-22A3A53606A3}" destId="{8DF94C8D-2A9F-4481-B3A9-C886EFBDE835}" srcOrd="8" destOrd="0" presId="urn:microsoft.com/office/officeart/2005/8/layout/chevron2"/>
    <dgm:cxn modelId="{8329E0DC-A894-4E09-91BB-16864BA12F63}" type="presParOf" srcId="{8DF94C8D-2A9F-4481-B3A9-C886EFBDE835}" destId="{D85CE637-41B1-46DC-9485-6C4E9DD9DA3F}" srcOrd="0" destOrd="0" presId="urn:microsoft.com/office/officeart/2005/8/layout/chevron2"/>
    <dgm:cxn modelId="{CD4D52F9-3EB4-4C0D-925D-A45B0E21BA75}" type="presParOf" srcId="{8DF94C8D-2A9F-4481-B3A9-C886EFBDE835}" destId="{7E412745-D47D-4CB3-89A1-7FCA85FA27EE}" srcOrd="1" destOrd="0" presId="urn:microsoft.com/office/officeart/2005/8/layout/chevron2"/>
    <dgm:cxn modelId="{347567F8-D280-4C95-A991-887E69D8C7D5}" type="presParOf" srcId="{74F2677A-DF96-4A2E-8132-22A3A53606A3}" destId="{12E6EFD6-DD09-44A9-B17B-2A9D57BFFA16}" srcOrd="9" destOrd="0" presId="urn:microsoft.com/office/officeart/2005/8/layout/chevron2"/>
    <dgm:cxn modelId="{F0AD6C93-9DA9-4C03-BF4E-D59FF699F4FE}" type="presParOf" srcId="{74F2677A-DF96-4A2E-8132-22A3A53606A3}" destId="{C2A91B0C-EA0C-48AD-B778-11C75950D937}" srcOrd="10" destOrd="0" presId="urn:microsoft.com/office/officeart/2005/8/layout/chevron2"/>
    <dgm:cxn modelId="{67232588-FC33-4D4D-A279-05D26BB688E4}" type="presParOf" srcId="{C2A91B0C-EA0C-48AD-B778-11C75950D937}" destId="{16E02FA7-92D1-4C4F-8474-7AAEF4638472}" srcOrd="0" destOrd="0" presId="urn:microsoft.com/office/officeart/2005/8/layout/chevron2"/>
    <dgm:cxn modelId="{D6918742-1B12-440A-BA8F-5DBC90455081}" type="presParOf" srcId="{C2A91B0C-EA0C-48AD-B778-11C75950D937}" destId="{0D9833E7-2E2F-4024-9DA9-82BE6C86F0E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C80147A8-C759-4B61-8734-4FBC3D0B5EF3}" type="doc">
      <dgm:prSet loTypeId="urn:microsoft.com/office/officeart/2005/8/layout/chevron2" loCatId="list" qsTypeId="urn:microsoft.com/office/officeart/2005/8/quickstyle/3d3" qsCatId="3D" csTypeId="urn:microsoft.com/office/officeart/2005/8/colors/accent1_2#25" csCatId="accent1" phldr="1"/>
      <dgm:spPr/>
      <dgm:t>
        <a:bodyPr/>
        <a:lstStyle/>
        <a:p>
          <a:endParaRPr lang="ru-RU"/>
        </a:p>
      </dgm:t>
    </dgm:pt>
    <dgm:pt modelId="{0EF3B24D-BABF-464A-9054-CE96A7153BD7}">
      <dgm:prSet phldrT="[Текст]"/>
      <dgm:spPr/>
      <dgm:t>
        <a:bodyPr/>
        <a:lstStyle/>
        <a:p>
          <a:pPr rtl="0"/>
          <a:endParaRPr lang="ru-RU" dirty="0">
            <a:solidFill>
              <a:schemeClr val="tx1"/>
            </a:solidFill>
          </a:endParaRPr>
        </a:p>
      </dgm:t>
    </dgm:pt>
    <dgm:pt modelId="{646BF4A8-725F-4D8A-9171-884D5B94951F}" type="parTrans" cxnId="{6F90D0AC-DFB0-42B2-B32E-E9A89E4D20B6}">
      <dgm:prSet/>
      <dgm:spPr/>
      <dgm:t>
        <a:bodyPr/>
        <a:lstStyle/>
        <a:p>
          <a:endParaRPr lang="ru-RU"/>
        </a:p>
      </dgm:t>
    </dgm:pt>
    <dgm:pt modelId="{A8FFA3FF-6C9E-4BCF-AC26-B971C0FDE546}" type="sibTrans" cxnId="{6F90D0AC-DFB0-42B2-B32E-E9A89E4D20B6}">
      <dgm:prSet/>
      <dgm:spPr/>
      <dgm:t>
        <a:bodyPr/>
        <a:lstStyle/>
        <a:p>
          <a:endParaRPr lang="ru-RU"/>
        </a:p>
      </dgm:t>
    </dgm:pt>
    <dgm:pt modelId="{923BEC35-B76B-4E85-8383-614F2F6684E8}">
      <dgm:prSet phldrT="[Текст]"/>
      <dgm:spPr/>
      <dgm:t>
        <a:bodyPr/>
        <a:lstStyle/>
        <a:p>
          <a:pPr rtl="0"/>
          <a:endParaRPr lang="ru-RU" dirty="0">
            <a:solidFill>
              <a:schemeClr val="tx1"/>
            </a:solidFill>
          </a:endParaRPr>
        </a:p>
      </dgm:t>
    </dgm:pt>
    <dgm:pt modelId="{AF05A6BD-500E-49C1-8688-AE69FFF97217}" type="parTrans" cxnId="{505F0EFF-84EC-4240-8602-3171C50AABF6}">
      <dgm:prSet/>
      <dgm:spPr/>
      <dgm:t>
        <a:bodyPr/>
        <a:lstStyle/>
        <a:p>
          <a:endParaRPr lang="ru-RU"/>
        </a:p>
      </dgm:t>
    </dgm:pt>
    <dgm:pt modelId="{F83091D5-A641-4641-AAB7-CD0F6915F028}" type="sibTrans" cxnId="{505F0EFF-84EC-4240-8602-3171C50AABF6}">
      <dgm:prSet/>
      <dgm:spPr/>
      <dgm:t>
        <a:bodyPr/>
        <a:lstStyle/>
        <a:p>
          <a:endParaRPr lang="ru-RU"/>
        </a:p>
      </dgm:t>
    </dgm:pt>
    <dgm:pt modelId="{F3EAF7CA-3BD9-44C4-9043-8A85A14D958A}">
      <dgm:prSet phldrT="[Текст]"/>
      <dgm:spPr/>
      <dgm:t>
        <a:bodyPr/>
        <a:lstStyle/>
        <a:p>
          <a:pPr rtl="0"/>
          <a:endParaRPr lang="ru-RU" dirty="0">
            <a:solidFill>
              <a:schemeClr val="tx1"/>
            </a:solidFill>
          </a:endParaRPr>
        </a:p>
      </dgm:t>
    </dgm:pt>
    <dgm:pt modelId="{99FE3567-3238-4434-B203-AEB1C3F9B6D0}" type="parTrans" cxnId="{69E7B198-FF9B-43B4-814B-E63FD70A653A}">
      <dgm:prSet/>
      <dgm:spPr/>
      <dgm:t>
        <a:bodyPr/>
        <a:lstStyle/>
        <a:p>
          <a:endParaRPr lang="ru-RU"/>
        </a:p>
      </dgm:t>
    </dgm:pt>
    <dgm:pt modelId="{51F6BAFD-048C-49A3-8D18-2F75ECA31D82}" type="sibTrans" cxnId="{69E7B198-FF9B-43B4-814B-E63FD70A653A}">
      <dgm:prSet/>
      <dgm:spPr/>
      <dgm:t>
        <a:bodyPr/>
        <a:lstStyle/>
        <a:p>
          <a:endParaRPr lang="ru-RU"/>
        </a:p>
      </dgm:t>
    </dgm:pt>
    <dgm:pt modelId="{613DF3A6-D085-4566-A408-7DCC67888F5B}">
      <dgm:prSet/>
      <dgm:spPr/>
      <dgm:t>
        <a:bodyPr/>
        <a:lstStyle/>
        <a:p>
          <a:endParaRPr lang="ru-RU" dirty="0">
            <a:solidFill>
              <a:schemeClr val="tx1"/>
            </a:solidFill>
          </a:endParaRPr>
        </a:p>
      </dgm:t>
    </dgm:pt>
    <dgm:pt modelId="{77A21F4C-06B6-4963-93A9-021B4F0BD2EB}" type="parTrans" cxnId="{30284F79-6F6C-484F-8E16-A7ABBAFE1A5F}">
      <dgm:prSet/>
      <dgm:spPr/>
      <dgm:t>
        <a:bodyPr/>
        <a:lstStyle/>
        <a:p>
          <a:endParaRPr lang="ru-RU"/>
        </a:p>
      </dgm:t>
    </dgm:pt>
    <dgm:pt modelId="{27201EDE-ADE3-4BE6-A4BF-9C5966E9C009}" type="sibTrans" cxnId="{30284F79-6F6C-484F-8E16-A7ABBAFE1A5F}">
      <dgm:prSet/>
      <dgm:spPr/>
      <dgm:t>
        <a:bodyPr/>
        <a:lstStyle/>
        <a:p>
          <a:endParaRPr lang="ru-RU"/>
        </a:p>
      </dgm:t>
    </dgm:pt>
    <dgm:pt modelId="{655686C7-2E49-4CDF-8F7F-74E74D29FC9C}">
      <dgm:prSet/>
      <dgm:spPr/>
      <dgm:t>
        <a:bodyPr/>
        <a:lstStyle/>
        <a:p>
          <a:pPr rtl="0"/>
          <a:endParaRPr lang="uk-UA" b="1" dirty="0">
            <a:solidFill>
              <a:schemeClr val="tx1"/>
            </a:solidFill>
          </a:endParaRPr>
        </a:p>
      </dgm:t>
    </dgm:pt>
    <dgm:pt modelId="{D361B9C0-562E-40A2-ADD4-248CB41A1C9B}" type="parTrans" cxnId="{8DBFAFA8-B821-439A-85BD-FB095387A90D}">
      <dgm:prSet/>
      <dgm:spPr/>
      <dgm:t>
        <a:bodyPr/>
        <a:lstStyle/>
        <a:p>
          <a:endParaRPr lang="ru-RU"/>
        </a:p>
      </dgm:t>
    </dgm:pt>
    <dgm:pt modelId="{31D934BB-C247-458D-99C5-35302AF7C334}" type="sibTrans" cxnId="{8DBFAFA8-B821-439A-85BD-FB095387A90D}">
      <dgm:prSet/>
      <dgm:spPr/>
      <dgm:t>
        <a:bodyPr/>
        <a:lstStyle/>
        <a:p>
          <a:endParaRPr lang="ru-RU"/>
        </a:p>
      </dgm:t>
    </dgm:pt>
    <dgm:pt modelId="{9CBF582D-23F6-4337-8CC3-0AE17A844985}">
      <dgm:prSet/>
      <dgm:spPr/>
      <dgm:t>
        <a:bodyPr/>
        <a:lstStyle/>
        <a:p>
          <a:pPr rtl="0"/>
          <a:endParaRPr lang="ru-RU" dirty="0">
            <a:solidFill>
              <a:schemeClr val="tx1"/>
            </a:solidFill>
          </a:endParaRPr>
        </a:p>
      </dgm:t>
    </dgm:pt>
    <dgm:pt modelId="{E9106292-BA3B-4EBD-A93F-7F4D38A12C8D}" type="parTrans" cxnId="{351E65F0-2368-4FAB-89F4-9164796EDFC8}">
      <dgm:prSet/>
      <dgm:spPr/>
      <dgm:t>
        <a:bodyPr/>
        <a:lstStyle/>
        <a:p>
          <a:endParaRPr lang="ru-RU"/>
        </a:p>
      </dgm:t>
    </dgm:pt>
    <dgm:pt modelId="{560E6958-5427-44FB-83BA-59DBE7A88321}" type="sibTrans" cxnId="{351E65F0-2368-4FAB-89F4-9164796EDFC8}">
      <dgm:prSet/>
      <dgm:spPr/>
      <dgm:t>
        <a:bodyPr/>
        <a:lstStyle/>
        <a:p>
          <a:endParaRPr lang="ru-RU"/>
        </a:p>
      </dgm:t>
    </dgm:pt>
    <dgm:pt modelId="{8BF15664-45E8-463F-A92E-65F366E94412}">
      <dgm:prSet/>
      <dgm:spPr/>
      <dgm:t>
        <a:bodyPr/>
        <a:lstStyle/>
        <a:p>
          <a:pPr rtl="0"/>
          <a:endParaRPr lang="uk-UA" sz="1700" dirty="0"/>
        </a:p>
      </dgm:t>
    </dgm:pt>
    <dgm:pt modelId="{0EF8CA32-1FB7-462B-8466-3B1F8A8B2F13}" type="parTrans" cxnId="{9584A681-870C-4F74-9B0F-21C7EF46B7D5}">
      <dgm:prSet/>
      <dgm:spPr/>
      <dgm:t>
        <a:bodyPr/>
        <a:lstStyle/>
        <a:p>
          <a:endParaRPr lang="uk-UA"/>
        </a:p>
      </dgm:t>
    </dgm:pt>
    <dgm:pt modelId="{B772DE93-D252-4C11-96D8-34DC6AA9A1F1}" type="sibTrans" cxnId="{9584A681-870C-4F74-9B0F-21C7EF46B7D5}">
      <dgm:prSet/>
      <dgm:spPr/>
      <dgm:t>
        <a:bodyPr/>
        <a:lstStyle/>
        <a:p>
          <a:endParaRPr lang="uk-UA"/>
        </a:p>
      </dgm:t>
    </dgm:pt>
    <dgm:pt modelId="{90DBA9AA-7804-4F34-A7C9-0A165BFC7B9F}">
      <dgm:prSet/>
      <dgm:spPr/>
      <dgm:t>
        <a:bodyPr/>
        <a:lstStyle/>
        <a:p>
          <a:pPr rtl="0"/>
          <a:endParaRPr lang="uk-UA" sz="1700" dirty="0"/>
        </a:p>
      </dgm:t>
    </dgm:pt>
    <dgm:pt modelId="{6BCFC265-C2F8-4C11-BEDE-4B6A7A80705A}" type="parTrans" cxnId="{73C4F498-2DE7-4435-AC94-F61367B6868D}">
      <dgm:prSet/>
      <dgm:spPr/>
      <dgm:t>
        <a:bodyPr/>
        <a:lstStyle/>
        <a:p>
          <a:endParaRPr lang="uk-UA"/>
        </a:p>
      </dgm:t>
    </dgm:pt>
    <dgm:pt modelId="{0F443312-91AF-44EB-B452-8D9A525D19AF}" type="sibTrans" cxnId="{73C4F498-2DE7-4435-AC94-F61367B6868D}">
      <dgm:prSet/>
      <dgm:spPr/>
      <dgm:t>
        <a:bodyPr/>
        <a:lstStyle/>
        <a:p>
          <a:endParaRPr lang="uk-UA"/>
        </a:p>
      </dgm:t>
    </dgm:pt>
    <dgm:pt modelId="{B9706613-ED79-4661-A0DA-F4F65A0D8994}">
      <dgm:prSet/>
      <dgm:spPr/>
      <dgm:t>
        <a:bodyPr/>
        <a:lstStyle/>
        <a:p>
          <a:pPr rtl="0"/>
          <a:endParaRPr lang="uk-UA" sz="1700" b="0" dirty="0"/>
        </a:p>
      </dgm:t>
    </dgm:pt>
    <dgm:pt modelId="{CB93AFBB-1B46-4664-8996-54CDD8958E31}" type="parTrans" cxnId="{1D2646D1-51C6-41DE-B337-A586A7D2E5C9}">
      <dgm:prSet/>
      <dgm:spPr/>
      <dgm:t>
        <a:bodyPr/>
        <a:lstStyle/>
        <a:p>
          <a:endParaRPr lang="uk-UA"/>
        </a:p>
      </dgm:t>
    </dgm:pt>
    <dgm:pt modelId="{A7D60E04-2469-43C1-843D-6ED160328C13}" type="sibTrans" cxnId="{1D2646D1-51C6-41DE-B337-A586A7D2E5C9}">
      <dgm:prSet/>
      <dgm:spPr/>
      <dgm:t>
        <a:bodyPr/>
        <a:lstStyle/>
        <a:p>
          <a:endParaRPr lang="uk-UA"/>
        </a:p>
      </dgm:t>
    </dgm:pt>
    <dgm:pt modelId="{29F002E7-84C2-4173-A9A8-72BE2DEE4A1E}">
      <dgm:prSet/>
      <dgm:spPr/>
      <dgm:t>
        <a:bodyPr/>
        <a:lstStyle/>
        <a:p>
          <a:pPr rtl="0"/>
          <a:endParaRPr lang="uk-UA" sz="1700" b="0" dirty="0"/>
        </a:p>
      </dgm:t>
    </dgm:pt>
    <dgm:pt modelId="{9503BF64-6D7D-489F-9C1B-27AF0D788A73}" type="parTrans" cxnId="{03506DF9-8466-4C94-A943-DCDDF9764852}">
      <dgm:prSet/>
      <dgm:spPr/>
      <dgm:t>
        <a:bodyPr/>
        <a:lstStyle/>
        <a:p>
          <a:endParaRPr lang="uk-UA"/>
        </a:p>
      </dgm:t>
    </dgm:pt>
    <dgm:pt modelId="{E08F8802-BE09-4CEF-A620-8C522EDD62E4}" type="sibTrans" cxnId="{03506DF9-8466-4C94-A943-DCDDF9764852}">
      <dgm:prSet/>
      <dgm:spPr/>
      <dgm:t>
        <a:bodyPr/>
        <a:lstStyle/>
        <a:p>
          <a:endParaRPr lang="uk-UA"/>
        </a:p>
      </dgm:t>
    </dgm:pt>
    <dgm:pt modelId="{1E1A7BFC-EF6D-4953-8D82-1B541FE9E88F}">
      <dgm:prSet custT="1"/>
      <dgm:spPr/>
      <dgm:t>
        <a:bodyPr/>
        <a:lstStyle/>
        <a:p>
          <a:r>
            <a:rPr lang="uk-UA" sz="2800" dirty="0" smtClean="0"/>
            <a:t>Закупівля шаф для роздягалень</a:t>
          </a:r>
          <a:endParaRPr lang="ru-RU" sz="2800" dirty="0"/>
        </a:p>
      </dgm:t>
    </dgm:pt>
    <dgm:pt modelId="{086C7D02-1E4D-4308-847D-05AD330363FB}" type="parTrans" cxnId="{4B88FCF3-CDEE-4B39-9F71-14FF3538B7A2}">
      <dgm:prSet/>
      <dgm:spPr/>
      <dgm:t>
        <a:bodyPr/>
        <a:lstStyle/>
        <a:p>
          <a:endParaRPr lang="ru-RU"/>
        </a:p>
      </dgm:t>
    </dgm:pt>
    <dgm:pt modelId="{A0E42BC7-F723-4935-A98C-122D5F847D57}" type="sibTrans" cxnId="{4B88FCF3-CDEE-4B39-9F71-14FF3538B7A2}">
      <dgm:prSet/>
      <dgm:spPr/>
      <dgm:t>
        <a:bodyPr/>
        <a:lstStyle/>
        <a:p>
          <a:endParaRPr lang="ru-RU"/>
        </a:p>
      </dgm:t>
    </dgm:pt>
    <dgm:pt modelId="{6E46B3AF-2D51-4C59-AE87-DD0374BCF337}">
      <dgm:prSet custT="1"/>
      <dgm:spPr/>
      <dgm:t>
        <a:bodyPr/>
        <a:lstStyle/>
        <a:p>
          <a:r>
            <a:rPr lang="uk-UA" sz="2800" dirty="0" smtClean="0"/>
            <a:t>Оплата </a:t>
          </a:r>
          <a:r>
            <a:rPr lang="uk-UA" sz="2800" dirty="0" err="1" smtClean="0"/>
            <a:t>хостингу</a:t>
          </a:r>
          <a:endParaRPr lang="ru-RU" sz="2800" dirty="0"/>
        </a:p>
      </dgm:t>
    </dgm:pt>
    <dgm:pt modelId="{FE5A78AA-CB6A-40F0-B758-A4FF4615BB62}" type="parTrans" cxnId="{D382155B-EE64-424E-A221-2273677DEE48}">
      <dgm:prSet/>
      <dgm:spPr/>
      <dgm:t>
        <a:bodyPr/>
        <a:lstStyle/>
        <a:p>
          <a:endParaRPr lang="ru-RU"/>
        </a:p>
      </dgm:t>
    </dgm:pt>
    <dgm:pt modelId="{BED96AA3-A396-4CD6-AA24-1071E3717BB2}" type="sibTrans" cxnId="{D382155B-EE64-424E-A221-2273677DEE48}">
      <dgm:prSet/>
      <dgm:spPr/>
      <dgm:t>
        <a:bodyPr/>
        <a:lstStyle/>
        <a:p>
          <a:endParaRPr lang="ru-RU"/>
        </a:p>
      </dgm:t>
    </dgm:pt>
    <dgm:pt modelId="{B25B6331-EA0A-4573-9107-A2C3ED0CD22B}">
      <dgm:prSet custT="1"/>
      <dgm:spPr/>
      <dgm:t>
        <a:bodyPr/>
        <a:lstStyle/>
        <a:p>
          <a:r>
            <a:rPr lang="uk-UA" sz="2800" dirty="0" smtClean="0"/>
            <a:t>Закупівля нових прапорів</a:t>
          </a:r>
          <a:endParaRPr lang="ru-RU" sz="2800" dirty="0"/>
        </a:p>
      </dgm:t>
    </dgm:pt>
    <dgm:pt modelId="{59825C0B-F631-4829-BD1C-1F2D15455F54}" type="parTrans" cxnId="{FEE21F29-050C-4F60-BD9B-FA8B87D04F42}">
      <dgm:prSet/>
      <dgm:spPr/>
      <dgm:t>
        <a:bodyPr/>
        <a:lstStyle/>
        <a:p>
          <a:endParaRPr lang="ru-RU"/>
        </a:p>
      </dgm:t>
    </dgm:pt>
    <dgm:pt modelId="{886CB200-AF58-47BD-94E3-D520D6831744}" type="sibTrans" cxnId="{FEE21F29-050C-4F60-BD9B-FA8B87D04F42}">
      <dgm:prSet/>
      <dgm:spPr/>
      <dgm:t>
        <a:bodyPr/>
        <a:lstStyle/>
        <a:p>
          <a:endParaRPr lang="ru-RU"/>
        </a:p>
      </dgm:t>
    </dgm:pt>
    <dgm:pt modelId="{685C2F66-5BB5-46C8-AF05-250BE9AE20ED}">
      <dgm:prSet custT="1"/>
      <dgm:spPr/>
      <dgm:t>
        <a:bodyPr/>
        <a:lstStyle/>
        <a:p>
          <a:r>
            <a:rPr lang="uk-UA" sz="2800" dirty="0" smtClean="0"/>
            <a:t>Матеріальна допомога вчителям та тех. персоналу до Нового року</a:t>
          </a:r>
          <a:endParaRPr lang="ru-RU" sz="2800" dirty="0"/>
        </a:p>
      </dgm:t>
    </dgm:pt>
    <dgm:pt modelId="{2E82CFB9-1747-4636-BF62-F284E02D8E2F}" type="parTrans" cxnId="{288EB683-6DB0-4D14-AAE7-50ECC3D80694}">
      <dgm:prSet/>
      <dgm:spPr/>
      <dgm:t>
        <a:bodyPr/>
        <a:lstStyle/>
        <a:p>
          <a:endParaRPr lang="ru-RU"/>
        </a:p>
      </dgm:t>
    </dgm:pt>
    <dgm:pt modelId="{D547C69B-426E-44BC-8ABE-4C5866229DE1}" type="sibTrans" cxnId="{288EB683-6DB0-4D14-AAE7-50ECC3D80694}">
      <dgm:prSet/>
      <dgm:spPr/>
      <dgm:t>
        <a:bodyPr/>
        <a:lstStyle/>
        <a:p>
          <a:endParaRPr lang="ru-RU"/>
        </a:p>
      </dgm:t>
    </dgm:pt>
    <dgm:pt modelId="{7AB2A442-7BE3-4C01-B8CD-1DD791FC4972}">
      <dgm:prSet custT="1"/>
      <dgm:spPr/>
      <dgm:t>
        <a:bodyPr/>
        <a:lstStyle/>
        <a:p>
          <a:r>
            <a:rPr lang="uk-UA" sz="2800" dirty="0" smtClean="0"/>
            <a:t>Закупівля шлангу та супутніх товарів для обслуговування басейну</a:t>
          </a:r>
          <a:endParaRPr lang="ru-RU" sz="2800" dirty="0"/>
        </a:p>
      </dgm:t>
    </dgm:pt>
    <dgm:pt modelId="{144B2AA0-39C5-48D7-8F4A-AC8F93F6DC56}" type="parTrans" cxnId="{46D6AA53-CFFC-4ACE-8448-529F9BF9999E}">
      <dgm:prSet/>
      <dgm:spPr/>
      <dgm:t>
        <a:bodyPr/>
        <a:lstStyle/>
        <a:p>
          <a:endParaRPr lang="ru-RU"/>
        </a:p>
      </dgm:t>
    </dgm:pt>
    <dgm:pt modelId="{C6027C96-AF87-4EB2-BEE0-6F4CE6E77104}" type="sibTrans" cxnId="{46D6AA53-CFFC-4ACE-8448-529F9BF9999E}">
      <dgm:prSet/>
      <dgm:spPr/>
      <dgm:t>
        <a:bodyPr/>
        <a:lstStyle/>
        <a:p>
          <a:endParaRPr lang="ru-RU"/>
        </a:p>
      </dgm:t>
    </dgm:pt>
    <dgm:pt modelId="{8D0E5457-4725-4A72-BB20-D0ED1DC931A7}">
      <dgm:prSet custT="1"/>
      <dgm:spPr/>
      <dgm:t>
        <a:bodyPr/>
        <a:lstStyle/>
        <a:p>
          <a:r>
            <a:rPr lang="uk-UA" sz="2800" dirty="0" smtClean="0"/>
            <a:t>Закупівля спортивного інвентаря </a:t>
          </a:r>
          <a:endParaRPr lang="ru-RU" sz="2800" dirty="0"/>
        </a:p>
      </dgm:t>
    </dgm:pt>
    <dgm:pt modelId="{0E03FE02-FD4E-4C38-9581-0643C476F9C9}" type="parTrans" cxnId="{AA16EB3B-B881-47E0-B51D-AC999B1ED3A8}">
      <dgm:prSet/>
      <dgm:spPr/>
      <dgm:t>
        <a:bodyPr/>
        <a:lstStyle/>
        <a:p>
          <a:endParaRPr lang="ru-RU"/>
        </a:p>
      </dgm:t>
    </dgm:pt>
    <dgm:pt modelId="{589B5C4B-62F6-414D-BE1F-BDE3E69D4EF7}" type="sibTrans" cxnId="{AA16EB3B-B881-47E0-B51D-AC999B1ED3A8}">
      <dgm:prSet/>
      <dgm:spPr/>
      <dgm:t>
        <a:bodyPr/>
        <a:lstStyle/>
        <a:p>
          <a:endParaRPr lang="ru-RU"/>
        </a:p>
      </dgm:t>
    </dgm:pt>
    <dgm:pt modelId="{74F2677A-DF96-4A2E-8132-22A3A53606A3}" type="pres">
      <dgm:prSet presAssocID="{C80147A8-C759-4B61-8734-4FBC3D0B5EF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E0C15736-DD37-4B24-9A7E-FB5954638700}" type="pres">
      <dgm:prSet presAssocID="{0EF3B24D-BABF-464A-9054-CE96A7153BD7}" presName="composite" presStyleCnt="0"/>
      <dgm:spPr/>
    </dgm:pt>
    <dgm:pt modelId="{DA01DF5F-D98C-415B-B263-30B91A37C24E}" type="pres">
      <dgm:prSet presAssocID="{0EF3B24D-BABF-464A-9054-CE96A7153BD7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75AE535-4C0F-429D-87FB-8517D4DBDC8B}" type="pres">
      <dgm:prSet presAssocID="{0EF3B24D-BABF-464A-9054-CE96A7153BD7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733719C-2F00-42E0-9BF1-E5C39521C243}" type="pres">
      <dgm:prSet presAssocID="{A8FFA3FF-6C9E-4BCF-AC26-B971C0FDE546}" presName="sp" presStyleCnt="0"/>
      <dgm:spPr/>
    </dgm:pt>
    <dgm:pt modelId="{08D293B2-44CF-41B6-856A-F8F58D1D7190}" type="pres">
      <dgm:prSet presAssocID="{923BEC35-B76B-4E85-8383-614F2F6684E8}" presName="composite" presStyleCnt="0"/>
      <dgm:spPr/>
    </dgm:pt>
    <dgm:pt modelId="{FCD327A7-5E23-4458-9427-149E2523CD9B}" type="pres">
      <dgm:prSet presAssocID="{923BEC35-B76B-4E85-8383-614F2F6684E8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D62B40A-1EC7-4566-925E-9B4C6471A7F2}" type="pres">
      <dgm:prSet presAssocID="{923BEC35-B76B-4E85-8383-614F2F6684E8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F6C6032-1222-4761-8B73-6C5173F72EE7}" type="pres">
      <dgm:prSet presAssocID="{F83091D5-A641-4641-AAB7-CD0F6915F028}" presName="sp" presStyleCnt="0"/>
      <dgm:spPr/>
    </dgm:pt>
    <dgm:pt modelId="{1310A0CA-43A9-495F-B59F-B8A0D4205948}" type="pres">
      <dgm:prSet presAssocID="{F3EAF7CA-3BD9-44C4-9043-8A85A14D958A}" presName="composite" presStyleCnt="0"/>
      <dgm:spPr/>
    </dgm:pt>
    <dgm:pt modelId="{83B208B6-83BB-4AD8-92EF-2745A34FE5BF}" type="pres">
      <dgm:prSet presAssocID="{F3EAF7CA-3BD9-44C4-9043-8A85A14D958A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6742398-4472-4B56-9CD8-9CCF4B8CCAFD}" type="pres">
      <dgm:prSet presAssocID="{F3EAF7CA-3BD9-44C4-9043-8A85A14D958A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3626F9B-B6F1-433C-AA16-5688DACE1B63}" type="pres">
      <dgm:prSet presAssocID="{51F6BAFD-048C-49A3-8D18-2F75ECA31D82}" presName="sp" presStyleCnt="0"/>
      <dgm:spPr/>
    </dgm:pt>
    <dgm:pt modelId="{60804A27-E5EA-4A93-AABF-450D5EAF31EF}" type="pres">
      <dgm:prSet presAssocID="{613DF3A6-D085-4566-A408-7DCC67888F5B}" presName="composite" presStyleCnt="0"/>
      <dgm:spPr/>
    </dgm:pt>
    <dgm:pt modelId="{711D652F-65FD-436A-9AB8-7E1C9D359C92}" type="pres">
      <dgm:prSet presAssocID="{613DF3A6-D085-4566-A408-7DCC67888F5B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A3EE479-E2BE-43C3-A502-FEBF1F97A6DD}" type="pres">
      <dgm:prSet presAssocID="{613DF3A6-D085-4566-A408-7DCC67888F5B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F6779E2-E05C-499C-89A8-2F62402A14C7}" type="pres">
      <dgm:prSet presAssocID="{27201EDE-ADE3-4BE6-A4BF-9C5966E9C009}" presName="sp" presStyleCnt="0"/>
      <dgm:spPr/>
    </dgm:pt>
    <dgm:pt modelId="{8DF94C8D-2A9F-4481-B3A9-C886EFBDE835}" type="pres">
      <dgm:prSet presAssocID="{655686C7-2E49-4CDF-8F7F-74E74D29FC9C}" presName="composite" presStyleCnt="0"/>
      <dgm:spPr/>
    </dgm:pt>
    <dgm:pt modelId="{D85CE637-41B1-46DC-9485-6C4E9DD9DA3F}" type="pres">
      <dgm:prSet presAssocID="{655686C7-2E49-4CDF-8F7F-74E74D29FC9C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E412745-D47D-4CB3-89A1-7FCA85FA27EE}" type="pres">
      <dgm:prSet presAssocID="{655686C7-2E49-4CDF-8F7F-74E74D29FC9C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2E6EFD6-DD09-44A9-B17B-2A9D57BFFA16}" type="pres">
      <dgm:prSet presAssocID="{31D934BB-C247-458D-99C5-35302AF7C334}" presName="sp" presStyleCnt="0"/>
      <dgm:spPr/>
    </dgm:pt>
    <dgm:pt modelId="{C2A91B0C-EA0C-48AD-B778-11C75950D937}" type="pres">
      <dgm:prSet presAssocID="{9CBF582D-23F6-4337-8CC3-0AE17A844985}" presName="composite" presStyleCnt="0"/>
      <dgm:spPr/>
    </dgm:pt>
    <dgm:pt modelId="{16E02FA7-92D1-4C4F-8474-7AAEF4638472}" type="pres">
      <dgm:prSet presAssocID="{9CBF582D-23F6-4337-8CC3-0AE17A844985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D9833E7-2E2F-4024-9DA9-82BE6C86F0E4}" type="pres">
      <dgm:prSet presAssocID="{9CBF582D-23F6-4337-8CC3-0AE17A844985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4B88FCF3-CDEE-4B39-9F71-14FF3538B7A2}" srcId="{0EF3B24D-BABF-464A-9054-CE96A7153BD7}" destId="{1E1A7BFC-EF6D-4953-8D82-1B541FE9E88F}" srcOrd="1" destOrd="0" parTransId="{086C7D02-1E4D-4308-847D-05AD330363FB}" sibTransId="{A0E42BC7-F723-4935-A98C-122D5F847D57}"/>
    <dgm:cxn modelId="{A81F4841-0DEC-41EE-8C49-401983345D1D}" type="presOf" srcId="{613DF3A6-D085-4566-A408-7DCC67888F5B}" destId="{711D652F-65FD-436A-9AB8-7E1C9D359C92}" srcOrd="0" destOrd="0" presId="urn:microsoft.com/office/officeart/2005/8/layout/chevron2"/>
    <dgm:cxn modelId="{351E65F0-2368-4FAB-89F4-9164796EDFC8}" srcId="{C80147A8-C759-4B61-8734-4FBC3D0B5EF3}" destId="{9CBF582D-23F6-4337-8CC3-0AE17A844985}" srcOrd="5" destOrd="0" parTransId="{E9106292-BA3B-4EBD-A93F-7F4D38A12C8D}" sibTransId="{560E6958-5427-44FB-83BA-59DBE7A88321}"/>
    <dgm:cxn modelId="{73C4F498-2DE7-4435-AC94-F61367B6868D}" srcId="{923BEC35-B76B-4E85-8383-614F2F6684E8}" destId="{90DBA9AA-7804-4F34-A7C9-0A165BFC7B9F}" srcOrd="0" destOrd="0" parTransId="{6BCFC265-C2F8-4C11-BEDE-4B6A7A80705A}" sibTransId="{0F443312-91AF-44EB-B452-8D9A525D19AF}"/>
    <dgm:cxn modelId="{6F90D0AC-DFB0-42B2-B32E-E9A89E4D20B6}" srcId="{C80147A8-C759-4B61-8734-4FBC3D0B5EF3}" destId="{0EF3B24D-BABF-464A-9054-CE96A7153BD7}" srcOrd="0" destOrd="0" parTransId="{646BF4A8-725F-4D8A-9171-884D5B94951F}" sibTransId="{A8FFA3FF-6C9E-4BCF-AC26-B971C0FDE546}"/>
    <dgm:cxn modelId="{81E15EF1-69BB-46F6-9EB6-F7EA7ABB0440}" type="presOf" srcId="{0EF3B24D-BABF-464A-9054-CE96A7153BD7}" destId="{DA01DF5F-D98C-415B-B263-30B91A37C24E}" srcOrd="0" destOrd="0" presId="urn:microsoft.com/office/officeart/2005/8/layout/chevron2"/>
    <dgm:cxn modelId="{53F52C65-64FC-4E92-8B67-9F5F1D496FE2}" type="presOf" srcId="{8BF15664-45E8-463F-A92E-65F366E94412}" destId="{475AE535-4C0F-429D-87FB-8517D4DBDC8B}" srcOrd="0" destOrd="0" presId="urn:microsoft.com/office/officeart/2005/8/layout/chevron2"/>
    <dgm:cxn modelId="{5EFED76B-382F-49AE-B5F9-0D04CA1BB159}" type="presOf" srcId="{F3EAF7CA-3BD9-44C4-9043-8A85A14D958A}" destId="{83B208B6-83BB-4AD8-92EF-2745A34FE5BF}" srcOrd="0" destOrd="0" presId="urn:microsoft.com/office/officeart/2005/8/layout/chevron2"/>
    <dgm:cxn modelId="{D46DBC2C-F057-45E7-BCC2-B88528A8B6F4}" type="presOf" srcId="{7AB2A442-7BE3-4C01-B8CD-1DD791FC4972}" destId="{7E412745-D47D-4CB3-89A1-7FCA85FA27EE}" srcOrd="0" destOrd="1" presId="urn:microsoft.com/office/officeart/2005/8/layout/chevron2"/>
    <dgm:cxn modelId="{3E834298-5B3D-44A1-B443-35E2D2B8727E}" type="presOf" srcId="{655686C7-2E49-4CDF-8F7F-74E74D29FC9C}" destId="{D85CE637-41B1-46DC-9485-6C4E9DD9DA3F}" srcOrd="0" destOrd="0" presId="urn:microsoft.com/office/officeart/2005/8/layout/chevron2"/>
    <dgm:cxn modelId="{DCC90E2D-68AA-41B0-9DCB-485DD0A2FAF7}" type="presOf" srcId="{1E1A7BFC-EF6D-4953-8D82-1B541FE9E88F}" destId="{475AE535-4C0F-429D-87FB-8517D4DBDC8B}" srcOrd="0" destOrd="1" presId="urn:microsoft.com/office/officeart/2005/8/layout/chevron2"/>
    <dgm:cxn modelId="{03506DF9-8466-4C94-A943-DCDDF9764852}" srcId="{9CBF582D-23F6-4337-8CC3-0AE17A844985}" destId="{29F002E7-84C2-4173-A9A8-72BE2DEE4A1E}" srcOrd="0" destOrd="0" parTransId="{9503BF64-6D7D-489F-9C1B-27AF0D788A73}" sibTransId="{E08F8802-BE09-4CEF-A620-8C522EDD62E4}"/>
    <dgm:cxn modelId="{46D6AA53-CFFC-4ACE-8448-529F9BF9999E}" srcId="{655686C7-2E49-4CDF-8F7F-74E74D29FC9C}" destId="{7AB2A442-7BE3-4C01-B8CD-1DD791FC4972}" srcOrd="1" destOrd="0" parTransId="{144B2AA0-39C5-48D7-8F4A-AC8F93F6DC56}" sibTransId="{C6027C96-AF87-4EB2-BEE0-6F4CE6E77104}"/>
    <dgm:cxn modelId="{FEE21F29-050C-4F60-BD9B-FA8B87D04F42}" srcId="{F3EAF7CA-3BD9-44C4-9043-8A85A14D958A}" destId="{B25B6331-EA0A-4573-9107-A2C3ED0CD22B}" srcOrd="0" destOrd="0" parTransId="{59825C0B-F631-4829-BD1C-1F2D15455F54}" sibTransId="{886CB200-AF58-47BD-94E3-D520D6831744}"/>
    <dgm:cxn modelId="{505F0EFF-84EC-4240-8602-3171C50AABF6}" srcId="{C80147A8-C759-4B61-8734-4FBC3D0B5EF3}" destId="{923BEC35-B76B-4E85-8383-614F2F6684E8}" srcOrd="1" destOrd="0" parTransId="{AF05A6BD-500E-49C1-8688-AE69FFF97217}" sibTransId="{F83091D5-A641-4641-AAB7-CD0F6915F028}"/>
    <dgm:cxn modelId="{815B9E6C-79DC-46BC-B6DF-E584CEC75909}" type="presOf" srcId="{8D0E5457-4725-4A72-BB20-D0ED1DC931A7}" destId="{0D9833E7-2E2F-4024-9DA9-82BE6C86F0E4}" srcOrd="0" destOrd="1" presId="urn:microsoft.com/office/officeart/2005/8/layout/chevron2"/>
    <dgm:cxn modelId="{33F1250E-E127-441A-8C8D-5E697A8D9E0C}" type="presOf" srcId="{90DBA9AA-7804-4F34-A7C9-0A165BFC7B9F}" destId="{6D62B40A-1EC7-4566-925E-9B4C6471A7F2}" srcOrd="0" destOrd="0" presId="urn:microsoft.com/office/officeart/2005/8/layout/chevron2"/>
    <dgm:cxn modelId="{30284F79-6F6C-484F-8E16-A7ABBAFE1A5F}" srcId="{C80147A8-C759-4B61-8734-4FBC3D0B5EF3}" destId="{613DF3A6-D085-4566-A408-7DCC67888F5B}" srcOrd="3" destOrd="0" parTransId="{77A21F4C-06B6-4963-93A9-021B4F0BD2EB}" sibTransId="{27201EDE-ADE3-4BE6-A4BF-9C5966E9C009}"/>
    <dgm:cxn modelId="{51BC1D84-AE8C-469E-A026-D3E988850378}" type="presOf" srcId="{923BEC35-B76B-4E85-8383-614F2F6684E8}" destId="{FCD327A7-5E23-4458-9427-149E2523CD9B}" srcOrd="0" destOrd="0" presId="urn:microsoft.com/office/officeart/2005/8/layout/chevron2"/>
    <dgm:cxn modelId="{C45AF513-F4F3-403D-9915-CBECD9497EC0}" type="presOf" srcId="{B25B6331-EA0A-4573-9107-A2C3ED0CD22B}" destId="{C6742398-4472-4B56-9CD8-9CCF4B8CCAFD}" srcOrd="0" destOrd="0" presId="urn:microsoft.com/office/officeart/2005/8/layout/chevron2"/>
    <dgm:cxn modelId="{8DBFAFA8-B821-439A-85BD-FB095387A90D}" srcId="{C80147A8-C759-4B61-8734-4FBC3D0B5EF3}" destId="{655686C7-2E49-4CDF-8F7F-74E74D29FC9C}" srcOrd="4" destOrd="0" parTransId="{D361B9C0-562E-40A2-ADD4-248CB41A1C9B}" sibTransId="{31D934BB-C247-458D-99C5-35302AF7C334}"/>
    <dgm:cxn modelId="{1D2646D1-51C6-41DE-B337-A586A7D2E5C9}" srcId="{655686C7-2E49-4CDF-8F7F-74E74D29FC9C}" destId="{B9706613-ED79-4661-A0DA-F4F65A0D8994}" srcOrd="0" destOrd="0" parTransId="{CB93AFBB-1B46-4664-8996-54CDD8958E31}" sibTransId="{A7D60E04-2469-43C1-843D-6ED160328C13}"/>
    <dgm:cxn modelId="{9584A681-870C-4F74-9B0F-21C7EF46B7D5}" srcId="{0EF3B24D-BABF-464A-9054-CE96A7153BD7}" destId="{8BF15664-45E8-463F-A92E-65F366E94412}" srcOrd="0" destOrd="0" parTransId="{0EF8CA32-1FB7-462B-8466-3B1F8A8B2F13}" sibTransId="{B772DE93-D252-4C11-96D8-34DC6AA9A1F1}"/>
    <dgm:cxn modelId="{E92F98A6-F8B7-4E17-99B2-D47DFEEE29A7}" type="presOf" srcId="{6E46B3AF-2D51-4C59-AE87-DD0374BCF337}" destId="{6D62B40A-1EC7-4566-925E-9B4C6471A7F2}" srcOrd="0" destOrd="1" presId="urn:microsoft.com/office/officeart/2005/8/layout/chevron2"/>
    <dgm:cxn modelId="{288EB683-6DB0-4D14-AAE7-50ECC3D80694}" srcId="{613DF3A6-D085-4566-A408-7DCC67888F5B}" destId="{685C2F66-5BB5-46C8-AF05-250BE9AE20ED}" srcOrd="0" destOrd="0" parTransId="{2E82CFB9-1747-4636-BF62-F284E02D8E2F}" sibTransId="{D547C69B-426E-44BC-8ABE-4C5866229DE1}"/>
    <dgm:cxn modelId="{7C3B81CC-21E4-437C-B907-2AD2CE2BD47F}" type="presOf" srcId="{685C2F66-5BB5-46C8-AF05-250BE9AE20ED}" destId="{EA3EE479-E2BE-43C3-A502-FEBF1F97A6DD}" srcOrd="0" destOrd="0" presId="urn:microsoft.com/office/officeart/2005/8/layout/chevron2"/>
    <dgm:cxn modelId="{42B08B13-5D64-4C1A-AD49-40F298D7F146}" type="presOf" srcId="{B9706613-ED79-4661-A0DA-F4F65A0D8994}" destId="{7E412745-D47D-4CB3-89A1-7FCA85FA27EE}" srcOrd="0" destOrd="0" presId="urn:microsoft.com/office/officeart/2005/8/layout/chevron2"/>
    <dgm:cxn modelId="{1BA4CBCC-B28B-4E5B-B3E0-1848134A5374}" type="presOf" srcId="{9CBF582D-23F6-4337-8CC3-0AE17A844985}" destId="{16E02FA7-92D1-4C4F-8474-7AAEF4638472}" srcOrd="0" destOrd="0" presId="urn:microsoft.com/office/officeart/2005/8/layout/chevron2"/>
    <dgm:cxn modelId="{A1EDD179-5CAD-496B-86A4-D8369E8F8300}" type="presOf" srcId="{29F002E7-84C2-4173-A9A8-72BE2DEE4A1E}" destId="{0D9833E7-2E2F-4024-9DA9-82BE6C86F0E4}" srcOrd="0" destOrd="0" presId="urn:microsoft.com/office/officeart/2005/8/layout/chevron2"/>
    <dgm:cxn modelId="{D382155B-EE64-424E-A221-2273677DEE48}" srcId="{923BEC35-B76B-4E85-8383-614F2F6684E8}" destId="{6E46B3AF-2D51-4C59-AE87-DD0374BCF337}" srcOrd="1" destOrd="0" parTransId="{FE5A78AA-CB6A-40F0-B758-A4FF4615BB62}" sibTransId="{BED96AA3-A396-4CD6-AA24-1071E3717BB2}"/>
    <dgm:cxn modelId="{69E7B198-FF9B-43B4-814B-E63FD70A653A}" srcId="{C80147A8-C759-4B61-8734-4FBC3D0B5EF3}" destId="{F3EAF7CA-3BD9-44C4-9043-8A85A14D958A}" srcOrd="2" destOrd="0" parTransId="{99FE3567-3238-4434-B203-AEB1C3F9B6D0}" sibTransId="{51F6BAFD-048C-49A3-8D18-2F75ECA31D82}"/>
    <dgm:cxn modelId="{ECD06C42-4910-4069-8A95-9ACDD60089B5}" type="presOf" srcId="{C80147A8-C759-4B61-8734-4FBC3D0B5EF3}" destId="{74F2677A-DF96-4A2E-8132-22A3A53606A3}" srcOrd="0" destOrd="0" presId="urn:microsoft.com/office/officeart/2005/8/layout/chevron2"/>
    <dgm:cxn modelId="{AA16EB3B-B881-47E0-B51D-AC999B1ED3A8}" srcId="{9CBF582D-23F6-4337-8CC3-0AE17A844985}" destId="{8D0E5457-4725-4A72-BB20-D0ED1DC931A7}" srcOrd="1" destOrd="0" parTransId="{0E03FE02-FD4E-4C38-9581-0643C476F9C9}" sibTransId="{589B5C4B-62F6-414D-BE1F-BDE3E69D4EF7}"/>
    <dgm:cxn modelId="{9E4E212B-E9DF-4299-BE92-239DD3725E23}" type="presParOf" srcId="{74F2677A-DF96-4A2E-8132-22A3A53606A3}" destId="{E0C15736-DD37-4B24-9A7E-FB5954638700}" srcOrd="0" destOrd="0" presId="urn:microsoft.com/office/officeart/2005/8/layout/chevron2"/>
    <dgm:cxn modelId="{D8F23C0B-CF73-40CD-A9BB-9685182C6902}" type="presParOf" srcId="{E0C15736-DD37-4B24-9A7E-FB5954638700}" destId="{DA01DF5F-D98C-415B-B263-30B91A37C24E}" srcOrd="0" destOrd="0" presId="urn:microsoft.com/office/officeart/2005/8/layout/chevron2"/>
    <dgm:cxn modelId="{EEAC1FC8-1D4B-4F61-AFDA-7BE6439D2758}" type="presParOf" srcId="{E0C15736-DD37-4B24-9A7E-FB5954638700}" destId="{475AE535-4C0F-429D-87FB-8517D4DBDC8B}" srcOrd="1" destOrd="0" presId="urn:microsoft.com/office/officeart/2005/8/layout/chevron2"/>
    <dgm:cxn modelId="{6C65E617-2AC4-4321-80B2-A0E8730E173B}" type="presParOf" srcId="{74F2677A-DF96-4A2E-8132-22A3A53606A3}" destId="{2733719C-2F00-42E0-9BF1-E5C39521C243}" srcOrd="1" destOrd="0" presId="urn:microsoft.com/office/officeart/2005/8/layout/chevron2"/>
    <dgm:cxn modelId="{6FC476B9-E6CD-43A4-91DD-F3C3163CDC4D}" type="presParOf" srcId="{74F2677A-DF96-4A2E-8132-22A3A53606A3}" destId="{08D293B2-44CF-41B6-856A-F8F58D1D7190}" srcOrd="2" destOrd="0" presId="urn:microsoft.com/office/officeart/2005/8/layout/chevron2"/>
    <dgm:cxn modelId="{4F2FA79C-F83A-4ADB-9D5B-E96470CF7303}" type="presParOf" srcId="{08D293B2-44CF-41B6-856A-F8F58D1D7190}" destId="{FCD327A7-5E23-4458-9427-149E2523CD9B}" srcOrd="0" destOrd="0" presId="urn:microsoft.com/office/officeart/2005/8/layout/chevron2"/>
    <dgm:cxn modelId="{CE43BDE1-1C2F-46BA-A491-D9EBDFF10EE5}" type="presParOf" srcId="{08D293B2-44CF-41B6-856A-F8F58D1D7190}" destId="{6D62B40A-1EC7-4566-925E-9B4C6471A7F2}" srcOrd="1" destOrd="0" presId="urn:microsoft.com/office/officeart/2005/8/layout/chevron2"/>
    <dgm:cxn modelId="{2F52E78A-E9E6-4FE9-B934-164292490242}" type="presParOf" srcId="{74F2677A-DF96-4A2E-8132-22A3A53606A3}" destId="{9F6C6032-1222-4761-8B73-6C5173F72EE7}" srcOrd="3" destOrd="0" presId="urn:microsoft.com/office/officeart/2005/8/layout/chevron2"/>
    <dgm:cxn modelId="{8A953668-3EBC-43C1-9E0B-0C2D2A054901}" type="presParOf" srcId="{74F2677A-DF96-4A2E-8132-22A3A53606A3}" destId="{1310A0CA-43A9-495F-B59F-B8A0D4205948}" srcOrd="4" destOrd="0" presId="urn:microsoft.com/office/officeart/2005/8/layout/chevron2"/>
    <dgm:cxn modelId="{FED8E218-EB5E-483C-9586-629D586C78F7}" type="presParOf" srcId="{1310A0CA-43A9-495F-B59F-B8A0D4205948}" destId="{83B208B6-83BB-4AD8-92EF-2745A34FE5BF}" srcOrd="0" destOrd="0" presId="urn:microsoft.com/office/officeart/2005/8/layout/chevron2"/>
    <dgm:cxn modelId="{780BD394-C88C-4D2D-8FA7-9C350E77E305}" type="presParOf" srcId="{1310A0CA-43A9-495F-B59F-B8A0D4205948}" destId="{C6742398-4472-4B56-9CD8-9CCF4B8CCAFD}" srcOrd="1" destOrd="0" presId="urn:microsoft.com/office/officeart/2005/8/layout/chevron2"/>
    <dgm:cxn modelId="{B0CBCF5E-9E47-4496-A7FF-1790D08C592C}" type="presParOf" srcId="{74F2677A-DF96-4A2E-8132-22A3A53606A3}" destId="{63626F9B-B6F1-433C-AA16-5688DACE1B63}" srcOrd="5" destOrd="0" presId="urn:microsoft.com/office/officeart/2005/8/layout/chevron2"/>
    <dgm:cxn modelId="{7E274247-0E60-45B9-A744-57D2E82499A1}" type="presParOf" srcId="{74F2677A-DF96-4A2E-8132-22A3A53606A3}" destId="{60804A27-E5EA-4A93-AABF-450D5EAF31EF}" srcOrd="6" destOrd="0" presId="urn:microsoft.com/office/officeart/2005/8/layout/chevron2"/>
    <dgm:cxn modelId="{0284DB25-3854-4F32-B2B1-ED1DC0F0D025}" type="presParOf" srcId="{60804A27-E5EA-4A93-AABF-450D5EAF31EF}" destId="{711D652F-65FD-436A-9AB8-7E1C9D359C92}" srcOrd="0" destOrd="0" presId="urn:microsoft.com/office/officeart/2005/8/layout/chevron2"/>
    <dgm:cxn modelId="{3A4E47DC-3487-42F8-869A-2688463CD912}" type="presParOf" srcId="{60804A27-E5EA-4A93-AABF-450D5EAF31EF}" destId="{EA3EE479-E2BE-43C3-A502-FEBF1F97A6DD}" srcOrd="1" destOrd="0" presId="urn:microsoft.com/office/officeart/2005/8/layout/chevron2"/>
    <dgm:cxn modelId="{DCB88B00-EF27-4BD8-AF72-47D432D2A1CC}" type="presParOf" srcId="{74F2677A-DF96-4A2E-8132-22A3A53606A3}" destId="{2F6779E2-E05C-499C-89A8-2F62402A14C7}" srcOrd="7" destOrd="0" presId="urn:microsoft.com/office/officeart/2005/8/layout/chevron2"/>
    <dgm:cxn modelId="{40E17437-AD72-49FF-AE80-EFD3A500F4D6}" type="presParOf" srcId="{74F2677A-DF96-4A2E-8132-22A3A53606A3}" destId="{8DF94C8D-2A9F-4481-B3A9-C886EFBDE835}" srcOrd="8" destOrd="0" presId="urn:microsoft.com/office/officeart/2005/8/layout/chevron2"/>
    <dgm:cxn modelId="{75D94E6D-DDF7-4F3B-93B0-D9AADD0672D0}" type="presParOf" srcId="{8DF94C8D-2A9F-4481-B3A9-C886EFBDE835}" destId="{D85CE637-41B1-46DC-9485-6C4E9DD9DA3F}" srcOrd="0" destOrd="0" presId="urn:microsoft.com/office/officeart/2005/8/layout/chevron2"/>
    <dgm:cxn modelId="{19957B61-13BD-43FD-8D48-32B55E8FEA0C}" type="presParOf" srcId="{8DF94C8D-2A9F-4481-B3A9-C886EFBDE835}" destId="{7E412745-D47D-4CB3-89A1-7FCA85FA27EE}" srcOrd="1" destOrd="0" presId="urn:microsoft.com/office/officeart/2005/8/layout/chevron2"/>
    <dgm:cxn modelId="{C89D1FE3-47CD-4B77-BAEA-E960295D2757}" type="presParOf" srcId="{74F2677A-DF96-4A2E-8132-22A3A53606A3}" destId="{12E6EFD6-DD09-44A9-B17B-2A9D57BFFA16}" srcOrd="9" destOrd="0" presId="urn:microsoft.com/office/officeart/2005/8/layout/chevron2"/>
    <dgm:cxn modelId="{96B6C57C-1C62-43C7-ADDE-7537CF5C240A}" type="presParOf" srcId="{74F2677A-DF96-4A2E-8132-22A3A53606A3}" destId="{C2A91B0C-EA0C-48AD-B778-11C75950D937}" srcOrd="10" destOrd="0" presId="urn:microsoft.com/office/officeart/2005/8/layout/chevron2"/>
    <dgm:cxn modelId="{D17DA5F2-AF7B-4ACC-82D7-4EF202DA441C}" type="presParOf" srcId="{C2A91B0C-EA0C-48AD-B778-11C75950D937}" destId="{16E02FA7-92D1-4C4F-8474-7AAEF4638472}" srcOrd="0" destOrd="0" presId="urn:microsoft.com/office/officeart/2005/8/layout/chevron2"/>
    <dgm:cxn modelId="{3252F4E8-8FAA-44CC-AD0A-0C425AA11678}" type="presParOf" srcId="{C2A91B0C-EA0C-48AD-B778-11C75950D937}" destId="{0D9833E7-2E2F-4024-9DA9-82BE6C86F0E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D00FCB6-EFEF-49EE-96AB-D209211F6862}" type="doc">
      <dgm:prSet loTypeId="urn:microsoft.com/office/officeart/2005/8/layout/default#1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6F6D617D-8A35-4616-8164-FA5A7E89870E}">
      <dgm:prSet phldrT="[Текст]" custT="1"/>
      <dgm:spPr/>
      <dgm:t>
        <a:bodyPr/>
        <a:lstStyle/>
        <a:p>
          <a:pPr rtl="0"/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Дезінфікуючий засіб для обробки рук 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42A358A8-A72C-4019-B031-875D8A23F49F}" type="sibTrans" cxnId="{87D6D94D-665F-4913-A9CD-EA8750E9DEFD}">
      <dgm:prSet/>
      <dgm:spPr/>
      <dgm:t>
        <a:bodyPr/>
        <a:lstStyle/>
        <a:p>
          <a:endParaRPr lang="ru-RU"/>
        </a:p>
      </dgm:t>
    </dgm:pt>
    <dgm:pt modelId="{78AACC6F-4107-411D-B822-AE13CEEB1651}" type="parTrans" cxnId="{87D6D94D-665F-4913-A9CD-EA8750E9DEFD}">
      <dgm:prSet/>
      <dgm:spPr/>
      <dgm:t>
        <a:bodyPr/>
        <a:lstStyle/>
        <a:p>
          <a:endParaRPr lang="ru-RU"/>
        </a:p>
      </dgm:t>
    </dgm:pt>
    <dgm:pt modelId="{D5FCE83C-6414-4B54-B974-5E711E1354EE}">
      <dgm:prSet phldrT="[Текст]" custT="1"/>
      <dgm:spPr/>
      <dgm:t>
        <a:bodyPr/>
        <a:lstStyle/>
        <a:p>
          <a:r>
            <a:rPr lang="ru-RU" sz="3200" b="0" i="0" u="none" strike="noStrike" cap="none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Маски </a:t>
          </a:r>
          <a:r>
            <a:rPr lang="ru-RU" sz="3200" b="0" i="0" u="none" strike="noStrike" cap="none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медичні</a:t>
          </a:r>
          <a:r>
            <a:rPr lang="ru-RU" sz="3200" b="0" i="0" u="none" strike="noStrike" cap="none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; </a:t>
          </a:r>
        </a:p>
        <a:p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3E41A664-60D8-43F6-80E1-DF3543E30C2F}" type="sibTrans" cxnId="{2F376134-C204-4D2C-8570-FB85C6B78252}">
      <dgm:prSet/>
      <dgm:spPr/>
      <dgm:t>
        <a:bodyPr/>
        <a:lstStyle/>
        <a:p>
          <a:endParaRPr lang="ru-RU"/>
        </a:p>
      </dgm:t>
    </dgm:pt>
    <dgm:pt modelId="{021A92FA-408F-4804-A3E2-2203A9B2EE5D}" type="parTrans" cxnId="{2F376134-C204-4D2C-8570-FB85C6B78252}">
      <dgm:prSet/>
      <dgm:spPr/>
      <dgm:t>
        <a:bodyPr/>
        <a:lstStyle/>
        <a:p>
          <a:endParaRPr lang="ru-RU"/>
        </a:p>
      </dgm:t>
    </dgm:pt>
    <dgm:pt modelId="{F8DEB2E1-B918-4C5C-B989-D3E058C801A2}">
      <dgm:prSet phldrT="[Текст]" custT="1"/>
      <dgm:spPr/>
      <dgm:t>
        <a:bodyPr/>
        <a:lstStyle/>
        <a:p>
          <a:pPr rtl="0"/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Барабан з </a:t>
          </a:r>
          <a:r>
            <a:rPr lang="ru-RU" sz="2800" dirty="0" err="1" smtClean="0">
              <a:latin typeface="Times New Roman" pitchFamily="18" charset="0"/>
              <a:cs typeface="Times New Roman" pitchFamily="18" charset="0"/>
            </a:rPr>
            <a:t>натуральної</a:t>
          </a:r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dirty="0" err="1" smtClean="0">
              <a:latin typeface="Times New Roman" pitchFamily="18" charset="0"/>
              <a:cs typeface="Times New Roman" pitchFamily="18" charset="0"/>
            </a:rPr>
            <a:t>шкіри</a:t>
          </a:r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800" dirty="0" err="1" smtClean="0">
              <a:latin typeface="Times New Roman" pitchFamily="18" charset="0"/>
              <a:cs typeface="Times New Roman" pitchFamily="18" charset="0"/>
            </a:rPr>
            <a:t>палички</a:t>
          </a:r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 (молоточки)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F227C722-2E5A-4C70-BECD-5B7374DFDB64}" type="sibTrans" cxnId="{34C47B71-1A8E-4569-BC92-86EB7E65FAD3}">
      <dgm:prSet/>
      <dgm:spPr/>
      <dgm:t>
        <a:bodyPr/>
        <a:lstStyle/>
        <a:p>
          <a:endParaRPr lang="ru-RU"/>
        </a:p>
      </dgm:t>
    </dgm:pt>
    <dgm:pt modelId="{719FA29B-901C-4B4F-A1AB-A24DC502807B}" type="parTrans" cxnId="{34C47B71-1A8E-4569-BC92-86EB7E65FAD3}">
      <dgm:prSet/>
      <dgm:spPr/>
      <dgm:t>
        <a:bodyPr/>
        <a:lstStyle/>
        <a:p>
          <a:endParaRPr lang="ru-RU"/>
        </a:p>
      </dgm:t>
    </dgm:pt>
    <dgm:pt modelId="{2AC54AF0-7A64-44BA-8207-18FFDE741CC7}">
      <dgm:prSet phldrT="[Текст]" custT="1"/>
      <dgm:spPr/>
      <dgm:t>
        <a:bodyPr/>
        <a:lstStyle/>
        <a:p>
          <a:pPr rtl="0"/>
          <a:r>
            <a:rPr lang="ru-RU" sz="3200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Магнітно-маркерні</a:t>
          </a:r>
          <a:r>
            <a:rPr lang="ru-RU" sz="32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</a:t>
          </a:r>
          <a:r>
            <a:rPr lang="ru-RU" sz="3200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дошки</a:t>
          </a:r>
          <a:r>
            <a:rPr lang="ru-RU" sz="32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</a:t>
          </a:r>
          <a:r>
            <a:rPr lang="ru-RU" sz="3200" b="0" i="0" u="none" strike="noStrike" cap="none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</a:t>
          </a:r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0035FDE9-4DA0-4C25-A87A-E3764CCC585D}" type="sibTrans" cxnId="{068DEC45-81C7-4156-AEC5-C611B749499E}">
      <dgm:prSet/>
      <dgm:spPr/>
      <dgm:t>
        <a:bodyPr/>
        <a:lstStyle/>
        <a:p>
          <a:endParaRPr lang="ru-RU"/>
        </a:p>
      </dgm:t>
    </dgm:pt>
    <dgm:pt modelId="{50B8B568-4E54-4791-94B9-A9FCABA027C6}" type="parTrans" cxnId="{068DEC45-81C7-4156-AEC5-C611B749499E}">
      <dgm:prSet/>
      <dgm:spPr/>
      <dgm:t>
        <a:bodyPr/>
        <a:lstStyle/>
        <a:p>
          <a:endParaRPr lang="ru-RU"/>
        </a:p>
      </dgm:t>
    </dgm:pt>
    <dgm:pt modelId="{8EE7FD51-7CE7-426D-8CFA-732A1D88583C}">
      <dgm:prSet phldrT="[Текст]" custT="1"/>
      <dgm:spPr/>
      <dgm:t>
        <a:bodyPr/>
        <a:lstStyle/>
        <a:p>
          <a:pPr rtl="0"/>
          <a:r>
            <a:rPr lang="ru-RU" sz="3200" dirty="0" err="1" smtClean="0">
              <a:latin typeface="Times New Roman" pitchFamily="18" charset="0"/>
              <a:cs typeface="Times New Roman" pitchFamily="18" charset="0"/>
            </a:rPr>
            <a:t>Демонстраційний</a:t>
          </a:r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 комплект </a:t>
          </a:r>
          <a:r>
            <a:rPr lang="ru-RU" sz="3200" dirty="0" err="1" smtClean="0">
              <a:latin typeface="Times New Roman" pitchFamily="18" charset="0"/>
              <a:cs typeface="Times New Roman" pitchFamily="18" charset="0"/>
            </a:rPr>
            <a:t>вимірювальних</a:t>
          </a:r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200" dirty="0" err="1" smtClean="0">
              <a:latin typeface="Times New Roman" pitchFamily="18" charset="0"/>
              <a:cs typeface="Times New Roman" pitchFamily="18" charset="0"/>
            </a:rPr>
            <a:t>приладів</a:t>
          </a:r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A5A786D4-55DD-4E54-B129-BCAA7269DA00}" type="sibTrans" cxnId="{136DF918-4702-4076-82A5-595295659CC0}">
      <dgm:prSet/>
      <dgm:spPr/>
      <dgm:t>
        <a:bodyPr/>
        <a:lstStyle/>
        <a:p>
          <a:endParaRPr lang="ru-RU"/>
        </a:p>
      </dgm:t>
    </dgm:pt>
    <dgm:pt modelId="{F62EB0DF-350D-4966-A6AE-837703E31E81}" type="parTrans" cxnId="{136DF918-4702-4076-82A5-595295659CC0}">
      <dgm:prSet/>
      <dgm:spPr/>
      <dgm:t>
        <a:bodyPr/>
        <a:lstStyle/>
        <a:p>
          <a:endParaRPr lang="ru-RU"/>
        </a:p>
      </dgm:t>
    </dgm:pt>
    <dgm:pt modelId="{D190604B-4706-4FC9-9C61-2F3298073F9E}">
      <dgm:prSet custT="1"/>
      <dgm:spPr/>
      <dgm:t>
        <a:bodyPr/>
        <a:lstStyle/>
        <a:p>
          <a:r>
            <a:rPr lang="uk-UA" sz="3200" dirty="0" smtClean="0">
              <a:latin typeface="Times New Roman" pitchFamily="18" charset="0"/>
              <a:cs typeface="Times New Roman" pitchFamily="18" charset="0"/>
            </a:rPr>
            <a:t>Захисний щиток </a:t>
          </a:r>
        </a:p>
      </dgm:t>
    </dgm:pt>
    <dgm:pt modelId="{AEE7659A-617A-49FD-A5DF-2C6904994DDA}" type="parTrans" cxnId="{082E096E-5DE5-48FA-A3F7-563BB112CDFF}">
      <dgm:prSet/>
      <dgm:spPr/>
      <dgm:t>
        <a:bodyPr/>
        <a:lstStyle/>
        <a:p>
          <a:endParaRPr lang="ru-RU"/>
        </a:p>
      </dgm:t>
    </dgm:pt>
    <dgm:pt modelId="{B2580769-49B8-43F6-AA76-ADF0EEB182B5}" type="sibTrans" cxnId="{082E096E-5DE5-48FA-A3F7-563BB112CDFF}">
      <dgm:prSet/>
      <dgm:spPr/>
      <dgm:t>
        <a:bodyPr/>
        <a:lstStyle/>
        <a:p>
          <a:endParaRPr lang="ru-RU"/>
        </a:p>
      </dgm:t>
    </dgm:pt>
    <dgm:pt modelId="{DDEA22C6-5AF2-4139-8E6C-3868FEBB57D9}">
      <dgm:prSet custT="1"/>
      <dgm:spPr/>
      <dgm:t>
        <a:bodyPr/>
        <a:lstStyle/>
        <a:p>
          <a:r>
            <a:rPr lang="uk-UA" sz="2800" dirty="0" smtClean="0">
              <a:latin typeface="Times New Roman" pitchFamily="18" charset="0"/>
              <a:cs typeface="Times New Roman" pitchFamily="18" charset="0"/>
            </a:rPr>
            <a:t>Інфрачервоний термометр (пірометри)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8075E2E0-EADC-4C72-8B6D-B536E100655E}" type="parTrans" cxnId="{839B8E41-4969-421D-B139-150B3683B4FC}">
      <dgm:prSet/>
      <dgm:spPr/>
      <dgm:t>
        <a:bodyPr/>
        <a:lstStyle/>
        <a:p>
          <a:endParaRPr lang="ru-RU"/>
        </a:p>
      </dgm:t>
    </dgm:pt>
    <dgm:pt modelId="{78CCF6B6-2D78-4B53-8285-624BF74F7E99}" type="sibTrans" cxnId="{839B8E41-4969-421D-B139-150B3683B4FC}">
      <dgm:prSet/>
      <dgm:spPr/>
      <dgm:t>
        <a:bodyPr/>
        <a:lstStyle/>
        <a:p>
          <a:endParaRPr lang="ru-RU"/>
        </a:p>
      </dgm:t>
    </dgm:pt>
    <dgm:pt modelId="{B2880B36-CDDC-466B-8BC3-A49514072211}" type="pres">
      <dgm:prSet presAssocID="{2D00FCB6-EFEF-49EE-96AB-D209211F686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220D8732-32EA-44D6-B9CA-8D961441F20C}" type="pres">
      <dgm:prSet presAssocID="{8EE7FD51-7CE7-426D-8CFA-732A1D88583C}" presName="node" presStyleLbl="node1" presStyleIdx="0" presStyleCnt="7" custScaleX="130364" custLinFactNeighborX="-34118" custLinFactNeighborY="-1323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4461913-8FF5-4FD9-B77F-B3AECF5CFBE5}" type="pres">
      <dgm:prSet presAssocID="{A5A786D4-55DD-4E54-B129-BCAA7269DA00}" presName="sibTrans" presStyleCnt="0"/>
      <dgm:spPr/>
      <dgm:t>
        <a:bodyPr/>
        <a:lstStyle/>
        <a:p>
          <a:endParaRPr lang="uk-UA"/>
        </a:p>
      </dgm:t>
    </dgm:pt>
    <dgm:pt modelId="{2C9B7479-C9CC-4FF8-B45E-4A11AF849A4A}" type="pres">
      <dgm:prSet presAssocID="{2AC54AF0-7A64-44BA-8207-18FFDE741CC7}" presName="node" presStyleLbl="node1" presStyleIdx="1" presStyleCnt="7" custLinFactNeighborX="-1001" custLinFactNeighborY="-1429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630E35C-3204-4100-A99D-1429AD463B79}" type="pres">
      <dgm:prSet presAssocID="{0035FDE9-4DA0-4C25-A87A-E3764CCC585D}" presName="sibTrans" presStyleCnt="0"/>
      <dgm:spPr/>
      <dgm:t>
        <a:bodyPr/>
        <a:lstStyle/>
        <a:p>
          <a:endParaRPr lang="uk-UA"/>
        </a:p>
      </dgm:t>
    </dgm:pt>
    <dgm:pt modelId="{9A829E54-7856-449E-8A9A-D67A3E3B3700}" type="pres">
      <dgm:prSet presAssocID="{F8DEB2E1-B918-4C5C-B989-D3E058C801A2}" presName="node" presStyleLbl="node1" presStyleIdx="2" presStyleCnt="7" custLinFactNeighborX="10448" custLinFactNeighborY="-1429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C922931-14C7-4DDA-87C6-DD37B63ED06F}" type="pres">
      <dgm:prSet presAssocID="{F227C722-2E5A-4C70-BECD-5B7374DFDB64}" presName="sibTrans" presStyleCnt="0"/>
      <dgm:spPr/>
      <dgm:t>
        <a:bodyPr/>
        <a:lstStyle/>
        <a:p>
          <a:endParaRPr lang="uk-UA"/>
        </a:p>
      </dgm:t>
    </dgm:pt>
    <dgm:pt modelId="{3C1B0DFC-ED20-477A-A5A9-218084225EC3}" type="pres">
      <dgm:prSet presAssocID="{D5FCE83C-6414-4B54-B974-5E711E1354EE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12ACE91-47A6-4214-8DE2-068F822E88F0}" type="pres">
      <dgm:prSet presAssocID="{3E41A664-60D8-43F6-80E1-DF3543E30C2F}" presName="sibTrans" presStyleCnt="0"/>
      <dgm:spPr/>
      <dgm:t>
        <a:bodyPr/>
        <a:lstStyle/>
        <a:p>
          <a:endParaRPr lang="uk-UA"/>
        </a:p>
      </dgm:t>
    </dgm:pt>
    <dgm:pt modelId="{55288289-AB06-460B-8C68-566DBF0BD2C6}" type="pres">
      <dgm:prSet presAssocID="{6F6D617D-8A35-4616-8164-FA5A7E89870E}" presName="node" presStyleLbl="node1" presStyleIdx="4" presStyleCnt="7" custScaleX="107322" custScaleY="11182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9703D24-47F7-477A-988B-CDDC00F021E1}" type="pres">
      <dgm:prSet presAssocID="{42A358A8-A72C-4019-B031-875D8A23F49F}" presName="sibTrans" presStyleCnt="0"/>
      <dgm:spPr/>
      <dgm:t>
        <a:bodyPr/>
        <a:lstStyle/>
        <a:p>
          <a:endParaRPr lang="uk-UA"/>
        </a:p>
      </dgm:t>
    </dgm:pt>
    <dgm:pt modelId="{D255E74D-9C6C-4B1D-8B63-6DC0A647FCE1}" type="pres">
      <dgm:prSet presAssocID="{D190604B-4706-4FC9-9C61-2F3298073F9E}" presName="node" presStyleLbl="node1" presStyleIdx="5" presStyleCnt="7" custScaleX="104433" custScaleY="105858" custLinFactNeighborX="347" custLinFactNeighborY="-173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993470B-BBE5-462B-B977-5FB849AA712C}" type="pres">
      <dgm:prSet presAssocID="{B2580769-49B8-43F6-AA76-ADF0EEB182B5}" presName="sibTrans" presStyleCnt="0"/>
      <dgm:spPr/>
      <dgm:t>
        <a:bodyPr/>
        <a:lstStyle/>
        <a:p>
          <a:endParaRPr lang="uk-UA"/>
        </a:p>
      </dgm:t>
    </dgm:pt>
    <dgm:pt modelId="{34BCAE02-A985-4163-8D08-3A872148C40C}" type="pres">
      <dgm:prSet presAssocID="{DDEA22C6-5AF2-4139-8E6C-3868FEBB57D9}" presName="node" presStyleLbl="node1" presStyleIdx="6" presStyleCnt="7" custScaleX="116827" custScaleY="11394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401ADA1C-E772-4229-972A-47A04FC0BA39}" type="presOf" srcId="{F8DEB2E1-B918-4C5C-B989-D3E058C801A2}" destId="{9A829E54-7856-449E-8A9A-D67A3E3B3700}" srcOrd="0" destOrd="0" presId="urn:microsoft.com/office/officeart/2005/8/layout/default#1"/>
    <dgm:cxn modelId="{6C719110-4448-4AC8-8BF7-92F5721CDFA6}" type="presOf" srcId="{D5FCE83C-6414-4B54-B974-5E711E1354EE}" destId="{3C1B0DFC-ED20-477A-A5A9-218084225EC3}" srcOrd="0" destOrd="0" presId="urn:microsoft.com/office/officeart/2005/8/layout/default#1"/>
    <dgm:cxn modelId="{2F376134-C204-4D2C-8570-FB85C6B78252}" srcId="{2D00FCB6-EFEF-49EE-96AB-D209211F6862}" destId="{D5FCE83C-6414-4B54-B974-5E711E1354EE}" srcOrd="3" destOrd="0" parTransId="{021A92FA-408F-4804-A3E2-2203A9B2EE5D}" sibTransId="{3E41A664-60D8-43F6-80E1-DF3543E30C2F}"/>
    <dgm:cxn modelId="{D64C784A-8A53-42AD-AFA2-9B68D7E2707D}" type="presOf" srcId="{DDEA22C6-5AF2-4139-8E6C-3868FEBB57D9}" destId="{34BCAE02-A985-4163-8D08-3A872148C40C}" srcOrd="0" destOrd="0" presId="urn:microsoft.com/office/officeart/2005/8/layout/default#1"/>
    <dgm:cxn modelId="{03BE1309-37D8-4605-BEDA-B988F861776C}" type="presOf" srcId="{2AC54AF0-7A64-44BA-8207-18FFDE741CC7}" destId="{2C9B7479-C9CC-4FF8-B45E-4A11AF849A4A}" srcOrd="0" destOrd="0" presId="urn:microsoft.com/office/officeart/2005/8/layout/default#1"/>
    <dgm:cxn modelId="{34C47B71-1A8E-4569-BC92-86EB7E65FAD3}" srcId="{2D00FCB6-EFEF-49EE-96AB-D209211F6862}" destId="{F8DEB2E1-B918-4C5C-B989-D3E058C801A2}" srcOrd="2" destOrd="0" parTransId="{719FA29B-901C-4B4F-A1AB-A24DC502807B}" sibTransId="{F227C722-2E5A-4C70-BECD-5B7374DFDB64}"/>
    <dgm:cxn modelId="{87D6D94D-665F-4913-A9CD-EA8750E9DEFD}" srcId="{2D00FCB6-EFEF-49EE-96AB-D209211F6862}" destId="{6F6D617D-8A35-4616-8164-FA5A7E89870E}" srcOrd="4" destOrd="0" parTransId="{78AACC6F-4107-411D-B822-AE13CEEB1651}" sibTransId="{42A358A8-A72C-4019-B031-875D8A23F49F}"/>
    <dgm:cxn modelId="{AEE3B488-113A-4380-AD2D-3B69417E1A84}" type="presOf" srcId="{2D00FCB6-EFEF-49EE-96AB-D209211F6862}" destId="{B2880B36-CDDC-466B-8BC3-A49514072211}" srcOrd="0" destOrd="0" presId="urn:microsoft.com/office/officeart/2005/8/layout/default#1"/>
    <dgm:cxn modelId="{136DF918-4702-4076-82A5-595295659CC0}" srcId="{2D00FCB6-EFEF-49EE-96AB-D209211F6862}" destId="{8EE7FD51-7CE7-426D-8CFA-732A1D88583C}" srcOrd="0" destOrd="0" parTransId="{F62EB0DF-350D-4966-A6AE-837703E31E81}" sibTransId="{A5A786D4-55DD-4E54-B129-BCAA7269DA00}"/>
    <dgm:cxn modelId="{DA906697-3D3D-458D-9783-64E450358568}" type="presOf" srcId="{D190604B-4706-4FC9-9C61-2F3298073F9E}" destId="{D255E74D-9C6C-4B1D-8B63-6DC0A647FCE1}" srcOrd="0" destOrd="0" presId="urn:microsoft.com/office/officeart/2005/8/layout/default#1"/>
    <dgm:cxn modelId="{068DEC45-81C7-4156-AEC5-C611B749499E}" srcId="{2D00FCB6-EFEF-49EE-96AB-D209211F6862}" destId="{2AC54AF0-7A64-44BA-8207-18FFDE741CC7}" srcOrd="1" destOrd="0" parTransId="{50B8B568-4E54-4791-94B9-A9FCABA027C6}" sibTransId="{0035FDE9-4DA0-4C25-A87A-E3764CCC585D}"/>
    <dgm:cxn modelId="{DD7D7820-8695-4331-BCE5-5B5DC2E3436C}" type="presOf" srcId="{8EE7FD51-7CE7-426D-8CFA-732A1D88583C}" destId="{220D8732-32EA-44D6-B9CA-8D961441F20C}" srcOrd="0" destOrd="0" presId="urn:microsoft.com/office/officeart/2005/8/layout/default#1"/>
    <dgm:cxn modelId="{B0105904-5400-4586-8466-2211EEC54A93}" type="presOf" srcId="{6F6D617D-8A35-4616-8164-FA5A7E89870E}" destId="{55288289-AB06-460B-8C68-566DBF0BD2C6}" srcOrd="0" destOrd="0" presId="urn:microsoft.com/office/officeart/2005/8/layout/default#1"/>
    <dgm:cxn modelId="{082E096E-5DE5-48FA-A3F7-563BB112CDFF}" srcId="{2D00FCB6-EFEF-49EE-96AB-D209211F6862}" destId="{D190604B-4706-4FC9-9C61-2F3298073F9E}" srcOrd="5" destOrd="0" parTransId="{AEE7659A-617A-49FD-A5DF-2C6904994DDA}" sibTransId="{B2580769-49B8-43F6-AA76-ADF0EEB182B5}"/>
    <dgm:cxn modelId="{839B8E41-4969-421D-B139-150B3683B4FC}" srcId="{2D00FCB6-EFEF-49EE-96AB-D209211F6862}" destId="{DDEA22C6-5AF2-4139-8E6C-3868FEBB57D9}" srcOrd="6" destOrd="0" parTransId="{8075E2E0-EADC-4C72-8B6D-B536E100655E}" sibTransId="{78CCF6B6-2D78-4B53-8285-624BF74F7E99}"/>
    <dgm:cxn modelId="{B88A598A-DDE6-4B71-939C-60B9F41C51D7}" type="presParOf" srcId="{B2880B36-CDDC-466B-8BC3-A49514072211}" destId="{220D8732-32EA-44D6-B9CA-8D961441F20C}" srcOrd="0" destOrd="0" presId="urn:microsoft.com/office/officeart/2005/8/layout/default#1"/>
    <dgm:cxn modelId="{1A7B07C0-4AF0-41C2-8787-6410A5EDBDEA}" type="presParOf" srcId="{B2880B36-CDDC-466B-8BC3-A49514072211}" destId="{34461913-8FF5-4FD9-B77F-B3AECF5CFBE5}" srcOrd="1" destOrd="0" presId="urn:microsoft.com/office/officeart/2005/8/layout/default#1"/>
    <dgm:cxn modelId="{03DE4103-9C5C-4C16-A817-FBB097013550}" type="presParOf" srcId="{B2880B36-CDDC-466B-8BC3-A49514072211}" destId="{2C9B7479-C9CC-4FF8-B45E-4A11AF849A4A}" srcOrd="2" destOrd="0" presId="urn:microsoft.com/office/officeart/2005/8/layout/default#1"/>
    <dgm:cxn modelId="{3906E0C1-11EA-4A20-BCDB-392B0D5D2FA2}" type="presParOf" srcId="{B2880B36-CDDC-466B-8BC3-A49514072211}" destId="{B630E35C-3204-4100-A99D-1429AD463B79}" srcOrd="3" destOrd="0" presId="urn:microsoft.com/office/officeart/2005/8/layout/default#1"/>
    <dgm:cxn modelId="{AEFED1A2-8076-41DF-81F5-971290FDEFAF}" type="presParOf" srcId="{B2880B36-CDDC-466B-8BC3-A49514072211}" destId="{9A829E54-7856-449E-8A9A-D67A3E3B3700}" srcOrd="4" destOrd="0" presId="urn:microsoft.com/office/officeart/2005/8/layout/default#1"/>
    <dgm:cxn modelId="{7749737A-0400-4AC3-8C62-64EB9163DBDA}" type="presParOf" srcId="{B2880B36-CDDC-466B-8BC3-A49514072211}" destId="{3C922931-14C7-4DDA-87C6-DD37B63ED06F}" srcOrd="5" destOrd="0" presId="urn:microsoft.com/office/officeart/2005/8/layout/default#1"/>
    <dgm:cxn modelId="{FDBBC8B6-727E-439F-BA0A-C6ABDFDB6994}" type="presParOf" srcId="{B2880B36-CDDC-466B-8BC3-A49514072211}" destId="{3C1B0DFC-ED20-477A-A5A9-218084225EC3}" srcOrd="6" destOrd="0" presId="urn:microsoft.com/office/officeart/2005/8/layout/default#1"/>
    <dgm:cxn modelId="{FD84922A-4C60-439A-AD9F-1B919B34E5E9}" type="presParOf" srcId="{B2880B36-CDDC-466B-8BC3-A49514072211}" destId="{012ACE91-47A6-4214-8DE2-068F822E88F0}" srcOrd="7" destOrd="0" presId="urn:microsoft.com/office/officeart/2005/8/layout/default#1"/>
    <dgm:cxn modelId="{77D6DB17-DD61-461B-99A5-93B15A60AAD8}" type="presParOf" srcId="{B2880B36-CDDC-466B-8BC3-A49514072211}" destId="{55288289-AB06-460B-8C68-566DBF0BD2C6}" srcOrd="8" destOrd="0" presId="urn:microsoft.com/office/officeart/2005/8/layout/default#1"/>
    <dgm:cxn modelId="{6570E3D6-E6A6-4136-B6F4-D7911FDBAD15}" type="presParOf" srcId="{B2880B36-CDDC-466B-8BC3-A49514072211}" destId="{E9703D24-47F7-477A-988B-CDDC00F021E1}" srcOrd="9" destOrd="0" presId="urn:microsoft.com/office/officeart/2005/8/layout/default#1"/>
    <dgm:cxn modelId="{C7B11827-C4D3-4289-8E45-0AEC09EE7A87}" type="presParOf" srcId="{B2880B36-CDDC-466B-8BC3-A49514072211}" destId="{D255E74D-9C6C-4B1D-8B63-6DC0A647FCE1}" srcOrd="10" destOrd="0" presId="urn:microsoft.com/office/officeart/2005/8/layout/default#1"/>
    <dgm:cxn modelId="{C4F0A78C-6ED2-4B2D-92EE-61E1FB79734D}" type="presParOf" srcId="{B2880B36-CDDC-466B-8BC3-A49514072211}" destId="{6993470B-BBE5-462B-B977-5FB849AA712C}" srcOrd="11" destOrd="0" presId="urn:microsoft.com/office/officeart/2005/8/layout/default#1"/>
    <dgm:cxn modelId="{8CE5C00E-7176-4472-B237-97BE3815B702}" type="presParOf" srcId="{B2880B36-CDDC-466B-8BC3-A49514072211}" destId="{34BCAE02-A985-4163-8D08-3A872148C40C}" srcOrd="12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D00FCB6-EFEF-49EE-96AB-D209211F6862}" type="doc">
      <dgm:prSet loTypeId="urn:microsoft.com/office/officeart/2005/8/layout/default#1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6F6D617D-8A35-4616-8164-FA5A7E89870E}">
      <dgm:prSet phldrT="[Текст]" custT="1"/>
      <dgm:spPr/>
      <dgm:t>
        <a:bodyPr/>
        <a:lstStyle/>
        <a:p>
          <a:pPr rtl="0"/>
          <a:r>
            <a:rPr lang="ru-RU" sz="2400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Інтерактивний</a:t>
          </a:r>
          <a:r>
            <a:rPr lang="ru-RU" sz="24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</a:t>
          </a:r>
          <a:r>
            <a:rPr lang="ru-RU" sz="2400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набір</a:t>
          </a:r>
          <a:r>
            <a:rPr lang="ru-RU" sz="24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«</a:t>
          </a:r>
          <a:r>
            <a:rPr lang="ru-RU" sz="2400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Магнітний</a:t>
          </a:r>
          <a:r>
            <a:rPr lang="ru-RU" sz="24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</a:t>
          </a:r>
          <a:r>
            <a:rPr lang="ru-RU" sz="2400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календар</a:t>
          </a:r>
          <a:r>
            <a:rPr lang="ru-RU" sz="24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», </a:t>
          </a:r>
          <a:r>
            <a:rPr lang="ru-RU" sz="2400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дитяча</a:t>
          </a:r>
          <a:r>
            <a:rPr lang="ru-RU" sz="24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карта </a:t>
          </a:r>
          <a:r>
            <a:rPr lang="ru-RU" sz="2400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світу</a:t>
          </a:r>
          <a:r>
            <a:rPr lang="ru-RU" sz="24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(</a:t>
          </a:r>
          <a:r>
            <a:rPr lang="ru-RU" sz="2400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України</a:t>
          </a:r>
          <a:r>
            <a:rPr lang="ru-RU" sz="24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)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42A358A8-A72C-4019-B031-875D8A23F49F}" type="sibTrans" cxnId="{87D6D94D-665F-4913-A9CD-EA8750E9DEFD}">
      <dgm:prSet/>
      <dgm:spPr/>
      <dgm:t>
        <a:bodyPr/>
        <a:lstStyle/>
        <a:p>
          <a:endParaRPr lang="ru-RU"/>
        </a:p>
      </dgm:t>
    </dgm:pt>
    <dgm:pt modelId="{78AACC6F-4107-411D-B822-AE13CEEB1651}" type="parTrans" cxnId="{87D6D94D-665F-4913-A9CD-EA8750E9DEFD}">
      <dgm:prSet/>
      <dgm:spPr/>
      <dgm:t>
        <a:bodyPr/>
        <a:lstStyle/>
        <a:p>
          <a:endParaRPr lang="ru-RU"/>
        </a:p>
      </dgm:t>
    </dgm:pt>
    <dgm:pt modelId="{D5FCE83C-6414-4B54-B974-5E711E1354EE}">
      <dgm:prSet phldrT="[Текст]" custT="1"/>
      <dgm:spPr/>
      <dgm:t>
        <a:bodyPr/>
        <a:lstStyle/>
        <a:p>
          <a:r>
            <a:rPr lang="ru-RU" sz="3200" b="0" i="0" u="none" strike="noStrike" cap="none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Демонстраційні</a:t>
          </a:r>
          <a:r>
            <a:rPr lang="ru-RU" sz="3200" b="0" i="0" u="none" strike="noStrike" cap="none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</a:t>
          </a:r>
          <a:r>
            <a:rPr lang="ru-RU" sz="3200" b="0" i="0" u="none" strike="noStrike" cap="none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моделі</a:t>
          </a:r>
          <a:r>
            <a:rPr lang="ru-RU" sz="3200" b="0" i="0" u="none" strike="noStrike" cap="none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</a:t>
          </a:r>
          <a:r>
            <a:rPr lang="ru-RU" sz="3200" b="0" i="0" u="none" strike="noStrike" cap="none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механічного</a:t>
          </a:r>
          <a:r>
            <a:rPr lang="ru-RU" sz="3200" b="0" i="0" u="none" strike="noStrike" cap="none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</a:t>
          </a:r>
          <a:r>
            <a:rPr lang="ru-RU" sz="3200" b="0" i="0" u="none" strike="noStrike" cap="none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годинника</a:t>
          </a:r>
          <a:r>
            <a:rPr lang="ru-RU" sz="3200" b="0" i="0" u="none" strike="noStrike" cap="none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</a:t>
          </a:r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3E41A664-60D8-43F6-80E1-DF3543E30C2F}" type="sibTrans" cxnId="{2F376134-C204-4D2C-8570-FB85C6B78252}">
      <dgm:prSet/>
      <dgm:spPr/>
      <dgm:t>
        <a:bodyPr/>
        <a:lstStyle/>
        <a:p>
          <a:endParaRPr lang="ru-RU"/>
        </a:p>
      </dgm:t>
    </dgm:pt>
    <dgm:pt modelId="{021A92FA-408F-4804-A3E2-2203A9B2EE5D}" type="parTrans" cxnId="{2F376134-C204-4D2C-8570-FB85C6B78252}">
      <dgm:prSet/>
      <dgm:spPr/>
      <dgm:t>
        <a:bodyPr/>
        <a:lstStyle/>
        <a:p>
          <a:endParaRPr lang="ru-RU"/>
        </a:p>
      </dgm:t>
    </dgm:pt>
    <dgm:pt modelId="{F8DEB2E1-B918-4C5C-B989-D3E058C801A2}">
      <dgm:prSet phldrT="[Текст]" custT="1"/>
      <dgm:spPr/>
      <dgm:t>
        <a:bodyPr/>
        <a:lstStyle/>
        <a:p>
          <a:pPr rtl="0"/>
          <a:r>
            <a:rPr lang="uk-UA" sz="3200" dirty="0" smtClean="0">
              <a:latin typeface="Times New Roman" pitchFamily="18" charset="0"/>
              <a:cs typeface="Times New Roman" pitchFamily="18" charset="0"/>
            </a:rPr>
            <a:t>Контрольно вимірювальні терези демонстраційні </a:t>
          </a:r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F227C722-2E5A-4C70-BECD-5B7374DFDB64}" type="sibTrans" cxnId="{34C47B71-1A8E-4569-BC92-86EB7E65FAD3}">
      <dgm:prSet/>
      <dgm:spPr/>
      <dgm:t>
        <a:bodyPr/>
        <a:lstStyle/>
        <a:p>
          <a:endParaRPr lang="ru-RU"/>
        </a:p>
      </dgm:t>
    </dgm:pt>
    <dgm:pt modelId="{719FA29B-901C-4B4F-A1AB-A24DC502807B}" type="parTrans" cxnId="{34C47B71-1A8E-4569-BC92-86EB7E65FAD3}">
      <dgm:prSet/>
      <dgm:spPr/>
      <dgm:t>
        <a:bodyPr/>
        <a:lstStyle/>
        <a:p>
          <a:endParaRPr lang="ru-RU"/>
        </a:p>
      </dgm:t>
    </dgm:pt>
    <dgm:pt modelId="{2AC54AF0-7A64-44BA-8207-18FFDE741CC7}">
      <dgm:prSet phldrT="[Текст]" custT="1"/>
      <dgm:spPr/>
      <dgm:t>
        <a:bodyPr/>
        <a:lstStyle/>
        <a:p>
          <a:pPr rtl="0"/>
          <a:r>
            <a:rPr lang="ru-RU" sz="32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Халат </a:t>
          </a:r>
          <a:r>
            <a:rPr lang="ru-RU" sz="3200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ізоляційний</a:t>
          </a:r>
          <a:r>
            <a:rPr lang="ru-RU" sz="32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</a:t>
          </a:r>
          <a:r>
            <a:rPr lang="ru-RU" sz="3200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медичний</a:t>
          </a:r>
          <a:r>
            <a:rPr lang="ru-RU" sz="32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</a:t>
          </a:r>
          <a:r>
            <a:rPr lang="ru-RU" sz="3200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одноразовий</a:t>
          </a:r>
          <a:r>
            <a:rPr lang="ru-RU" sz="32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</a:t>
          </a:r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0035FDE9-4DA0-4C25-A87A-E3764CCC585D}" type="sibTrans" cxnId="{068DEC45-81C7-4156-AEC5-C611B749499E}">
      <dgm:prSet/>
      <dgm:spPr/>
      <dgm:t>
        <a:bodyPr/>
        <a:lstStyle/>
        <a:p>
          <a:endParaRPr lang="ru-RU"/>
        </a:p>
      </dgm:t>
    </dgm:pt>
    <dgm:pt modelId="{50B8B568-4E54-4791-94B9-A9FCABA027C6}" type="parTrans" cxnId="{068DEC45-81C7-4156-AEC5-C611B749499E}">
      <dgm:prSet/>
      <dgm:spPr/>
      <dgm:t>
        <a:bodyPr/>
        <a:lstStyle/>
        <a:p>
          <a:endParaRPr lang="ru-RU"/>
        </a:p>
      </dgm:t>
    </dgm:pt>
    <dgm:pt modelId="{8EE7FD51-7CE7-426D-8CFA-732A1D88583C}">
      <dgm:prSet phldrT="[Текст]" custT="1"/>
      <dgm:spPr/>
      <dgm:t>
        <a:bodyPr/>
        <a:lstStyle/>
        <a:p>
          <a:pPr rtl="0"/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200" dirty="0" err="1" smtClean="0">
              <a:latin typeface="Times New Roman" pitchFamily="18" charset="0"/>
              <a:cs typeface="Times New Roman" pitchFamily="18" charset="0"/>
            </a:rPr>
            <a:t>Пристрій</a:t>
          </a:r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smtClean="0">
              <a:latin typeface="Times New Roman" pitchFamily="18" charset="0"/>
              <a:cs typeface="Times New Roman" pitchFamily="18" charset="0"/>
            </a:rPr>
            <a:t>Epson </a:t>
          </a:r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A5A786D4-55DD-4E54-B129-BCAA7269DA00}" type="sibTrans" cxnId="{136DF918-4702-4076-82A5-595295659CC0}">
      <dgm:prSet/>
      <dgm:spPr/>
      <dgm:t>
        <a:bodyPr/>
        <a:lstStyle/>
        <a:p>
          <a:endParaRPr lang="ru-RU"/>
        </a:p>
      </dgm:t>
    </dgm:pt>
    <dgm:pt modelId="{F62EB0DF-350D-4966-A6AE-837703E31E81}" type="parTrans" cxnId="{136DF918-4702-4076-82A5-595295659CC0}">
      <dgm:prSet/>
      <dgm:spPr/>
      <dgm:t>
        <a:bodyPr/>
        <a:lstStyle/>
        <a:p>
          <a:endParaRPr lang="ru-RU"/>
        </a:p>
      </dgm:t>
    </dgm:pt>
    <dgm:pt modelId="{D190604B-4706-4FC9-9C61-2F3298073F9E}">
      <dgm:prSet custT="1"/>
      <dgm:spPr/>
      <dgm:t>
        <a:bodyPr/>
        <a:lstStyle/>
        <a:p>
          <a:r>
            <a:rPr lang="uk-UA" sz="3200" dirty="0" smtClean="0">
              <a:latin typeface="Times New Roman" pitchFamily="18" charset="0"/>
              <a:cs typeface="Times New Roman" pitchFamily="18" charset="0"/>
            </a:rPr>
            <a:t>Хімія для басейну </a:t>
          </a:r>
        </a:p>
      </dgm:t>
    </dgm:pt>
    <dgm:pt modelId="{AEE7659A-617A-49FD-A5DF-2C6904994DDA}" type="parTrans" cxnId="{082E096E-5DE5-48FA-A3F7-563BB112CDFF}">
      <dgm:prSet/>
      <dgm:spPr/>
      <dgm:t>
        <a:bodyPr/>
        <a:lstStyle/>
        <a:p>
          <a:endParaRPr lang="ru-RU"/>
        </a:p>
      </dgm:t>
    </dgm:pt>
    <dgm:pt modelId="{B2580769-49B8-43F6-AA76-ADF0EEB182B5}" type="sibTrans" cxnId="{082E096E-5DE5-48FA-A3F7-563BB112CDFF}">
      <dgm:prSet/>
      <dgm:spPr/>
      <dgm:t>
        <a:bodyPr/>
        <a:lstStyle/>
        <a:p>
          <a:endParaRPr lang="ru-RU"/>
        </a:p>
      </dgm:t>
    </dgm:pt>
    <dgm:pt modelId="{DDEA22C6-5AF2-4139-8E6C-3868FEBB57D9}">
      <dgm:prSet custT="1"/>
      <dgm:spPr/>
      <dgm:t>
        <a:bodyPr/>
        <a:lstStyle/>
        <a:p>
          <a:r>
            <a:rPr lang="uk-UA" sz="2800" dirty="0" smtClean="0">
              <a:latin typeface="Times New Roman" pitchFamily="18" charset="0"/>
              <a:cs typeface="Times New Roman" pitchFamily="18" charset="0"/>
            </a:rPr>
            <a:t>Дезінфікуючі</a:t>
          </a:r>
        </a:p>
        <a:p>
          <a:r>
            <a:rPr lang="uk-UA" sz="2800" dirty="0" smtClean="0">
              <a:latin typeface="Times New Roman" pitchFamily="18" charset="0"/>
              <a:cs typeface="Times New Roman" pitchFamily="18" charset="0"/>
            </a:rPr>
            <a:t>антибактеріальні  засоби 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8075E2E0-EADC-4C72-8B6D-B536E100655E}" type="parTrans" cxnId="{839B8E41-4969-421D-B139-150B3683B4FC}">
      <dgm:prSet/>
      <dgm:spPr/>
      <dgm:t>
        <a:bodyPr/>
        <a:lstStyle/>
        <a:p>
          <a:endParaRPr lang="ru-RU"/>
        </a:p>
      </dgm:t>
    </dgm:pt>
    <dgm:pt modelId="{78CCF6B6-2D78-4B53-8285-624BF74F7E99}" type="sibTrans" cxnId="{839B8E41-4969-421D-B139-150B3683B4FC}">
      <dgm:prSet/>
      <dgm:spPr/>
      <dgm:t>
        <a:bodyPr/>
        <a:lstStyle/>
        <a:p>
          <a:endParaRPr lang="ru-RU"/>
        </a:p>
      </dgm:t>
    </dgm:pt>
    <dgm:pt modelId="{B2880B36-CDDC-466B-8BC3-A49514072211}" type="pres">
      <dgm:prSet presAssocID="{2D00FCB6-EFEF-49EE-96AB-D209211F686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220D8732-32EA-44D6-B9CA-8D961441F20C}" type="pres">
      <dgm:prSet presAssocID="{8EE7FD51-7CE7-426D-8CFA-732A1D88583C}" presName="node" presStyleLbl="node1" presStyleIdx="0" presStyleCnt="7" custScaleX="130364" custLinFactNeighborX="-34118" custLinFactNeighborY="-1323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4461913-8FF5-4FD9-B77F-B3AECF5CFBE5}" type="pres">
      <dgm:prSet presAssocID="{A5A786D4-55DD-4E54-B129-BCAA7269DA00}" presName="sibTrans" presStyleCnt="0"/>
      <dgm:spPr/>
      <dgm:t>
        <a:bodyPr/>
        <a:lstStyle/>
        <a:p>
          <a:endParaRPr lang="uk-UA"/>
        </a:p>
      </dgm:t>
    </dgm:pt>
    <dgm:pt modelId="{2C9B7479-C9CC-4FF8-B45E-4A11AF849A4A}" type="pres">
      <dgm:prSet presAssocID="{2AC54AF0-7A64-44BA-8207-18FFDE741CC7}" presName="node" presStyleLbl="node1" presStyleIdx="1" presStyleCnt="7" custLinFactNeighborX="-28235" custLinFactNeighborY="-1323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630E35C-3204-4100-A99D-1429AD463B79}" type="pres">
      <dgm:prSet presAssocID="{0035FDE9-4DA0-4C25-A87A-E3764CCC585D}" presName="sibTrans" presStyleCnt="0"/>
      <dgm:spPr/>
      <dgm:t>
        <a:bodyPr/>
        <a:lstStyle/>
        <a:p>
          <a:endParaRPr lang="uk-UA"/>
        </a:p>
      </dgm:t>
    </dgm:pt>
    <dgm:pt modelId="{9A829E54-7856-449E-8A9A-D67A3E3B3700}" type="pres">
      <dgm:prSet presAssocID="{F8DEB2E1-B918-4C5C-B989-D3E058C801A2}" presName="node" presStyleLbl="node1" presStyleIdx="2" presStyleCnt="7" custScaleX="121318" custScaleY="105536" custLinFactNeighborX="-6275" custLinFactNeighborY="-1323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C922931-14C7-4DDA-87C6-DD37B63ED06F}" type="pres">
      <dgm:prSet presAssocID="{F227C722-2E5A-4C70-BECD-5B7374DFDB64}" presName="sibTrans" presStyleCnt="0"/>
      <dgm:spPr/>
      <dgm:t>
        <a:bodyPr/>
        <a:lstStyle/>
        <a:p>
          <a:endParaRPr lang="uk-UA"/>
        </a:p>
      </dgm:t>
    </dgm:pt>
    <dgm:pt modelId="{3C1B0DFC-ED20-477A-A5A9-218084225EC3}" type="pres">
      <dgm:prSet presAssocID="{D5FCE83C-6414-4B54-B974-5E711E1354EE}" presName="node" presStyleLbl="node1" presStyleIdx="3" presStyleCnt="7" custScaleX="11755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12ACE91-47A6-4214-8DE2-068F822E88F0}" type="pres">
      <dgm:prSet presAssocID="{3E41A664-60D8-43F6-80E1-DF3543E30C2F}" presName="sibTrans" presStyleCnt="0"/>
      <dgm:spPr/>
      <dgm:t>
        <a:bodyPr/>
        <a:lstStyle/>
        <a:p>
          <a:endParaRPr lang="uk-UA"/>
        </a:p>
      </dgm:t>
    </dgm:pt>
    <dgm:pt modelId="{55288289-AB06-460B-8C68-566DBF0BD2C6}" type="pres">
      <dgm:prSet presAssocID="{6F6D617D-8A35-4616-8164-FA5A7E89870E}" presName="node" presStyleLbl="node1" presStyleIdx="4" presStyleCnt="7" custScaleX="107322" custScaleY="11182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9703D24-47F7-477A-988B-CDDC00F021E1}" type="pres">
      <dgm:prSet presAssocID="{42A358A8-A72C-4019-B031-875D8A23F49F}" presName="sibTrans" presStyleCnt="0"/>
      <dgm:spPr/>
      <dgm:t>
        <a:bodyPr/>
        <a:lstStyle/>
        <a:p>
          <a:endParaRPr lang="uk-UA"/>
        </a:p>
      </dgm:t>
    </dgm:pt>
    <dgm:pt modelId="{D255E74D-9C6C-4B1D-8B63-6DC0A647FCE1}" type="pres">
      <dgm:prSet presAssocID="{D190604B-4706-4FC9-9C61-2F3298073F9E}" presName="node" presStyleLbl="node1" presStyleIdx="5" presStyleCnt="7" custScaleX="104433" custScaleY="105858" custLinFactNeighborX="347" custLinFactNeighborY="-173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993470B-BBE5-462B-B977-5FB849AA712C}" type="pres">
      <dgm:prSet presAssocID="{B2580769-49B8-43F6-AA76-ADF0EEB182B5}" presName="sibTrans" presStyleCnt="0"/>
      <dgm:spPr/>
      <dgm:t>
        <a:bodyPr/>
        <a:lstStyle/>
        <a:p>
          <a:endParaRPr lang="uk-UA"/>
        </a:p>
      </dgm:t>
    </dgm:pt>
    <dgm:pt modelId="{34BCAE02-A985-4163-8D08-3A872148C40C}" type="pres">
      <dgm:prSet presAssocID="{DDEA22C6-5AF2-4139-8E6C-3868FEBB57D9}" presName="node" presStyleLbl="node1" presStyleIdx="6" presStyleCnt="7" custScaleX="114711" custScaleY="12323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1E419BF8-E552-4611-B0B4-89130E84E17C}" type="presOf" srcId="{D190604B-4706-4FC9-9C61-2F3298073F9E}" destId="{D255E74D-9C6C-4B1D-8B63-6DC0A647FCE1}" srcOrd="0" destOrd="0" presId="urn:microsoft.com/office/officeart/2005/8/layout/default#1"/>
    <dgm:cxn modelId="{2F376134-C204-4D2C-8570-FB85C6B78252}" srcId="{2D00FCB6-EFEF-49EE-96AB-D209211F6862}" destId="{D5FCE83C-6414-4B54-B974-5E711E1354EE}" srcOrd="3" destOrd="0" parTransId="{021A92FA-408F-4804-A3E2-2203A9B2EE5D}" sibTransId="{3E41A664-60D8-43F6-80E1-DF3543E30C2F}"/>
    <dgm:cxn modelId="{D0E0DBB5-343E-43C3-8592-AD6536C2C7D0}" type="presOf" srcId="{F8DEB2E1-B918-4C5C-B989-D3E058C801A2}" destId="{9A829E54-7856-449E-8A9A-D67A3E3B3700}" srcOrd="0" destOrd="0" presId="urn:microsoft.com/office/officeart/2005/8/layout/default#1"/>
    <dgm:cxn modelId="{C4B274C5-B39A-43C0-A41E-6B03FF55797F}" type="presOf" srcId="{8EE7FD51-7CE7-426D-8CFA-732A1D88583C}" destId="{220D8732-32EA-44D6-B9CA-8D961441F20C}" srcOrd="0" destOrd="0" presId="urn:microsoft.com/office/officeart/2005/8/layout/default#1"/>
    <dgm:cxn modelId="{82332A1E-692E-4EDF-912F-EFBA8936B109}" type="presOf" srcId="{DDEA22C6-5AF2-4139-8E6C-3868FEBB57D9}" destId="{34BCAE02-A985-4163-8D08-3A872148C40C}" srcOrd="0" destOrd="0" presId="urn:microsoft.com/office/officeart/2005/8/layout/default#1"/>
    <dgm:cxn modelId="{34C47B71-1A8E-4569-BC92-86EB7E65FAD3}" srcId="{2D00FCB6-EFEF-49EE-96AB-D209211F6862}" destId="{F8DEB2E1-B918-4C5C-B989-D3E058C801A2}" srcOrd="2" destOrd="0" parTransId="{719FA29B-901C-4B4F-A1AB-A24DC502807B}" sibTransId="{F227C722-2E5A-4C70-BECD-5B7374DFDB64}"/>
    <dgm:cxn modelId="{87D6D94D-665F-4913-A9CD-EA8750E9DEFD}" srcId="{2D00FCB6-EFEF-49EE-96AB-D209211F6862}" destId="{6F6D617D-8A35-4616-8164-FA5A7E89870E}" srcOrd="4" destOrd="0" parTransId="{78AACC6F-4107-411D-B822-AE13CEEB1651}" sibTransId="{42A358A8-A72C-4019-B031-875D8A23F49F}"/>
    <dgm:cxn modelId="{136DF918-4702-4076-82A5-595295659CC0}" srcId="{2D00FCB6-EFEF-49EE-96AB-D209211F6862}" destId="{8EE7FD51-7CE7-426D-8CFA-732A1D88583C}" srcOrd="0" destOrd="0" parTransId="{F62EB0DF-350D-4966-A6AE-837703E31E81}" sibTransId="{A5A786D4-55DD-4E54-B129-BCAA7269DA00}"/>
    <dgm:cxn modelId="{068DEC45-81C7-4156-AEC5-C611B749499E}" srcId="{2D00FCB6-EFEF-49EE-96AB-D209211F6862}" destId="{2AC54AF0-7A64-44BA-8207-18FFDE741CC7}" srcOrd="1" destOrd="0" parTransId="{50B8B568-4E54-4791-94B9-A9FCABA027C6}" sibTransId="{0035FDE9-4DA0-4C25-A87A-E3764CCC585D}"/>
    <dgm:cxn modelId="{CBAF889E-F6CE-4DEF-B60E-B8CD253D64C6}" type="presOf" srcId="{6F6D617D-8A35-4616-8164-FA5A7E89870E}" destId="{55288289-AB06-460B-8C68-566DBF0BD2C6}" srcOrd="0" destOrd="0" presId="urn:microsoft.com/office/officeart/2005/8/layout/default#1"/>
    <dgm:cxn modelId="{DC5C2E3E-7A80-4377-8864-864C0A6EA89C}" type="presOf" srcId="{2AC54AF0-7A64-44BA-8207-18FFDE741CC7}" destId="{2C9B7479-C9CC-4FF8-B45E-4A11AF849A4A}" srcOrd="0" destOrd="0" presId="urn:microsoft.com/office/officeart/2005/8/layout/default#1"/>
    <dgm:cxn modelId="{082E096E-5DE5-48FA-A3F7-563BB112CDFF}" srcId="{2D00FCB6-EFEF-49EE-96AB-D209211F6862}" destId="{D190604B-4706-4FC9-9C61-2F3298073F9E}" srcOrd="5" destOrd="0" parTransId="{AEE7659A-617A-49FD-A5DF-2C6904994DDA}" sibTransId="{B2580769-49B8-43F6-AA76-ADF0EEB182B5}"/>
    <dgm:cxn modelId="{839B8E41-4969-421D-B139-150B3683B4FC}" srcId="{2D00FCB6-EFEF-49EE-96AB-D209211F6862}" destId="{DDEA22C6-5AF2-4139-8E6C-3868FEBB57D9}" srcOrd="6" destOrd="0" parTransId="{8075E2E0-EADC-4C72-8B6D-B536E100655E}" sibTransId="{78CCF6B6-2D78-4B53-8285-624BF74F7E99}"/>
    <dgm:cxn modelId="{875F4616-EF11-46DD-B261-8DBB75F891E2}" type="presOf" srcId="{2D00FCB6-EFEF-49EE-96AB-D209211F6862}" destId="{B2880B36-CDDC-466B-8BC3-A49514072211}" srcOrd="0" destOrd="0" presId="urn:microsoft.com/office/officeart/2005/8/layout/default#1"/>
    <dgm:cxn modelId="{B1DAA334-9875-47EA-AFCE-D5F29AB5A289}" type="presOf" srcId="{D5FCE83C-6414-4B54-B974-5E711E1354EE}" destId="{3C1B0DFC-ED20-477A-A5A9-218084225EC3}" srcOrd="0" destOrd="0" presId="urn:microsoft.com/office/officeart/2005/8/layout/default#1"/>
    <dgm:cxn modelId="{5128671F-FF6C-44DD-892C-7E5C4760F5DD}" type="presParOf" srcId="{B2880B36-CDDC-466B-8BC3-A49514072211}" destId="{220D8732-32EA-44D6-B9CA-8D961441F20C}" srcOrd="0" destOrd="0" presId="urn:microsoft.com/office/officeart/2005/8/layout/default#1"/>
    <dgm:cxn modelId="{8ED96516-5C08-4178-AD1F-0050C9E8BCA5}" type="presParOf" srcId="{B2880B36-CDDC-466B-8BC3-A49514072211}" destId="{34461913-8FF5-4FD9-B77F-B3AECF5CFBE5}" srcOrd="1" destOrd="0" presId="urn:microsoft.com/office/officeart/2005/8/layout/default#1"/>
    <dgm:cxn modelId="{0B404641-4599-4C2D-A199-056E26AC4793}" type="presParOf" srcId="{B2880B36-CDDC-466B-8BC3-A49514072211}" destId="{2C9B7479-C9CC-4FF8-B45E-4A11AF849A4A}" srcOrd="2" destOrd="0" presId="urn:microsoft.com/office/officeart/2005/8/layout/default#1"/>
    <dgm:cxn modelId="{02F5B5AC-586F-4D50-9DA5-B91A1F2EE79D}" type="presParOf" srcId="{B2880B36-CDDC-466B-8BC3-A49514072211}" destId="{B630E35C-3204-4100-A99D-1429AD463B79}" srcOrd="3" destOrd="0" presId="urn:microsoft.com/office/officeart/2005/8/layout/default#1"/>
    <dgm:cxn modelId="{5DAA10C7-AE6E-4709-B5E9-81800997F102}" type="presParOf" srcId="{B2880B36-CDDC-466B-8BC3-A49514072211}" destId="{9A829E54-7856-449E-8A9A-D67A3E3B3700}" srcOrd="4" destOrd="0" presId="urn:microsoft.com/office/officeart/2005/8/layout/default#1"/>
    <dgm:cxn modelId="{1BACE762-13D0-4FDE-BB62-EB5813EB9D82}" type="presParOf" srcId="{B2880B36-CDDC-466B-8BC3-A49514072211}" destId="{3C922931-14C7-4DDA-87C6-DD37B63ED06F}" srcOrd="5" destOrd="0" presId="urn:microsoft.com/office/officeart/2005/8/layout/default#1"/>
    <dgm:cxn modelId="{D6AD004F-05BC-4B5E-917A-D6D9628301B8}" type="presParOf" srcId="{B2880B36-CDDC-466B-8BC3-A49514072211}" destId="{3C1B0DFC-ED20-477A-A5A9-218084225EC3}" srcOrd="6" destOrd="0" presId="urn:microsoft.com/office/officeart/2005/8/layout/default#1"/>
    <dgm:cxn modelId="{CDDEE86E-E76C-4AAB-B644-C0EA13CED6E6}" type="presParOf" srcId="{B2880B36-CDDC-466B-8BC3-A49514072211}" destId="{012ACE91-47A6-4214-8DE2-068F822E88F0}" srcOrd="7" destOrd="0" presId="urn:microsoft.com/office/officeart/2005/8/layout/default#1"/>
    <dgm:cxn modelId="{E6BBD9ED-76DA-4896-B87A-B85D5F415EE8}" type="presParOf" srcId="{B2880B36-CDDC-466B-8BC3-A49514072211}" destId="{55288289-AB06-460B-8C68-566DBF0BD2C6}" srcOrd="8" destOrd="0" presId="urn:microsoft.com/office/officeart/2005/8/layout/default#1"/>
    <dgm:cxn modelId="{C2BE5438-450E-467C-96BE-EFB0BFBD62F7}" type="presParOf" srcId="{B2880B36-CDDC-466B-8BC3-A49514072211}" destId="{E9703D24-47F7-477A-988B-CDDC00F021E1}" srcOrd="9" destOrd="0" presId="urn:microsoft.com/office/officeart/2005/8/layout/default#1"/>
    <dgm:cxn modelId="{AB17E0C2-433E-4D86-93AA-F3FC8623D793}" type="presParOf" srcId="{B2880B36-CDDC-466B-8BC3-A49514072211}" destId="{D255E74D-9C6C-4B1D-8B63-6DC0A647FCE1}" srcOrd="10" destOrd="0" presId="urn:microsoft.com/office/officeart/2005/8/layout/default#1"/>
    <dgm:cxn modelId="{5F86A7EB-1765-44B0-8073-ED93F40AF990}" type="presParOf" srcId="{B2880B36-CDDC-466B-8BC3-A49514072211}" destId="{6993470B-BBE5-462B-B977-5FB849AA712C}" srcOrd="11" destOrd="0" presId="urn:microsoft.com/office/officeart/2005/8/layout/default#1"/>
    <dgm:cxn modelId="{5365A435-C114-48D7-ACD4-FC5D0D1A4CA8}" type="presParOf" srcId="{B2880B36-CDDC-466B-8BC3-A49514072211}" destId="{34BCAE02-A985-4163-8D08-3A872148C40C}" srcOrd="12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D00FCB6-EFEF-49EE-96AB-D209211F6862}" type="doc">
      <dgm:prSet loTypeId="urn:microsoft.com/office/officeart/2005/8/layout/default#1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D5FCE83C-6414-4B54-B974-5E711E1354EE}">
      <dgm:prSet phldrT="[Текст]" custT="1"/>
      <dgm:spPr/>
      <dgm:t>
        <a:bodyPr/>
        <a:lstStyle/>
        <a:p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Журнал </a:t>
          </a:r>
          <a:r>
            <a:rPr lang="ru-RU" sz="3200" dirty="0" err="1" smtClean="0">
              <a:latin typeface="Times New Roman" pitchFamily="18" charset="0"/>
              <a:cs typeface="Times New Roman" pitchFamily="18" charset="0"/>
            </a:rPr>
            <a:t>обліку</a:t>
          </a:r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200" dirty="0" err="1" smtClean="0">
              <a:latin typeface="Times New Roman" pitchFamily="18" charset="0"/>
              <a:cs typeface="Times New Roman" pitchFamily="18" charset="0"/>
            </a:rPr>
            <a:t>пропущених</a:t>
          </a:r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3200" dirty="0" err="1" smtClean="0">
              <a:latin typeface="Times New Roman" pitchFamily="18" charset="0"/>
              <a:cs typeface="Times New Roman" pitchFamily="18" charset="0"/>
            </a:rPr>
            <a:t>замінених</a:t>
          </a:r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200" dirty="0" err="1" smtClean="0">
              <a:latin typeface="Times New Roman" pitchFamily="18" charset="0"/>
              <a:cs typeface="Times New Roman" pitchFamily="18" charset="0"/>
            </a:rPr>
            <a:t>уроків</a:t>
          </a:r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3E41A664-60D8-43F6-80E1-DF3543E30C2F}" type="sibTrans" cxnId="{2F376134-C204-4D2C-8570-FB85C6B78252}">
      <dgm:prSet/>
      <dgm:spPr/>
      <dgm:t>
        <a:bodyPr/>
        <a:lstStyle/>
        <a:p>
          <a:endParaRPr lang="ru-RU"/>
        </a:p>
      </dgm:t>
    </dgm:pt>
    <dgm:pt modelId="{021A92FA-408F-4804-A3E2-2203A9B2EE5D}" type="parTrans" cxnId="{2F376134-C204-4D2C-8570-FB85C6B78252}">
      <dgm:prSet/>
      <dgm:spPr/>
      <dgm:t>
        <a:bodyPr/>
        <a:lstStyle/>
        <a:p>
          <a:endParaRPr lang="ru-RU"/>
        </a:p>
      </dgm:t>
    </dgm:pt>
    <dgm:pt modelId="{F8DEB2E1-B918-4C5C-B989-D3E058C801A2}">
      <dgm:prSet phldrT="[Текст]" custT="1"/>
      <dgm:spPr/>
      <dgm:t>
        <a:bodyPr/>
        <a:lstStyle/>
        <a:p>
          <a:pPr rtl="0"/>
          <a:r>
            <a:rPr lang="ru-RU" sz="2800" dirty="0" err="1" smtClean="0">
              <a:latin typeface="Times New Roman" pitchFamily="18" charset="0"/>
              <a:cs typeface="Times New Roman" pitchFamily="18" charset="0"/>
            </a:rPr>
            <a:t>Журнали</a:t>
          </a:r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dirty="0" err="1" smtClean="0">
              <a:latin typeface="Times New Roman" pitchFamily="18" charset="0"/>
              <a:cs typeface="Times New Roman" pitchFamily="18" charset="0"/>
            </a:rPr>
            <a:t>факультативних</a:t>
          </a:r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800" dirty="0" err="1" smtClean="0">
              <a:latin typeface="Times New Roman" pitchFamily="18" charset="0"/>
              <a:cs typeface="Times New Roman" pitchFamily="18" charset="0"/>
            </a:rPr>
            <a:t>додаткових</a:t>
          </a:r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 занять та </a:t>
          </a:r>
          <a:r>
            <a:rPr lang="ru-RU" sz="2800" dirty="0" err="1" smtClean="0">
              <a:latin typeface="Times New Roman" pitchFamily="18" charset="0"/>
              <a:cs typeface="Times New Roman" pitchFamily="18" charset="0"/>
            </a:rPr>
            <a:t>консультацій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F227C722-2E5A-4C70-BECD-5B7374DFDB64}" type="sibTrans" cxnId="{34C47B71-1A8E-4569-BC92-86EB7E65FAD3}">
      <dgm:prSet/>
      <dgm:spPr/>
      <dgm:t>
        <a:bodyPr/>
        <a:lstStyle/>
        <a:p>
          <a:endParaRPr lang="ru-RU"/>
        </a:p>
      </dgm:t>
    </dgm:pt>
    <dgm:pt modelId="{719FA29B-901C-4B4F-A1AB-A24DC502807B}" type="parTrans" cxnId="{34C47B71-1A8E-4569-BC92-86EB7E65FAD3}">
      <dgm:prSet/>
      <dgm:spPr/>
      <dgm:t>
        <a:bodyPr/>
        <a:lstStyle/>
        <a:p>
          <a:endParaRPr lang="ru-RU"/>
        </a:p>
      </dgm:t>
    </dgm:pt>
    <dgm:pt modelId="{2AC54AF0-7A64-44BA-8207-18FFDE741CC7}">
      <dgm:prSet phldrT="[Текст]" custT="1"/>
      <dgm:spPr/>
      <dgm:t>
        <a:bodyPr/>
        <a:lstStyle/>
        <a:p>
          <a:pPr rtl="0"/>
          <a:r>
            <a:rPr lang="ru-RU" sz="3200" dirty="0" err="1" smtClean="0">
              <a:latin typeface="Times New Roman" pitchFamily="18" charset="0"/>
              <a:cs typeface="Times New Roman" pitchFamily="18" charset="0"/>
            </a:rPr>
            <a:t>Журнали</a:t>
          </a:r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200" dirty="0" err="1" smtClean="0">
              <a:latin typeface="Times New Roman" pitchFamily="18" charset="0"/>
              <a:cs typeface="Times New Roman" pitchFamily="18" charset="0"/>
            </a:rPr>
            <a:t>індивідуального</a:t>
          </a:r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200" dirty="0" err="1" smtClean="0">
              <a:latin typeface="Times New Roman" pitchFamily="18" charset="0"/>
              <a:cs typeface="Times New Roman" pitchFamily="18" charset="0"/>
            </a:rPr>
            <a:t>навчання</a:t>
          </a:r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0035FDE9-4DA0-4C25-A87A-E3764CCC585D}" type="sibTrans" cxnId="{068DEC45-81C7-4156-AEC5-C611B749499E}">
      <dgm:prSet/>
      <dgm:spPr/>
      <dgm:t>
        <a:bodyPr/>
        <a:lstStyle/>
        <a:p>
          <a:endParaRPr lang="ru-RU"/>
        </a:p>
      </dgm:t>
    </dgm:pt>
    <dgm:pt modelId="{50B8B568-4E54-4791-94B9-A9FCABA027C6}" type="parTrans" cxnId="{068DEC45-81C7-4156-AEC5-C611B749499E}">
      <dgm:prSet/>
      <dgm:spPr/>
      <dgm:t>
        <a:bodyPr/>
        <a:lstStyle/>
        <a:p>
          <a:endParaRPr lang="ru-RU"/>
        </a:p>
      </dgm:t>
    </dgm:pt>
    <dgm:pt modelId="{8EE7FD51-7CE7-426D-8CFA-732A1D88583C}">
      <dgm:prSet phldrT="[Текст]" custT="1"/>
      <dgm:spPr/>
      <dgm:t>
        <a:bodyPr/>
        <a:lstStyle/>
        <a:p>
          <a:pPr rtl="0"/>
          <a:r>
            <a:rPr lang="ru-RU" sz="3200" dirty="0" err="1" smtClean="0">
              <a:latin typeface="Times New Roman" pitchFamily="18" charset="0"/>
              <a:cs typeface="Times New Roman" pitchFamily="18" charset="0"/>
            </a:rPr>
            <a:t>Класні</a:t>
          </a:r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200" dirty="0" err="1" smtClean="0">
              <a:latin typeface="Times New Roman" pitchFamily="18" charset="0"/>
              <a:cs typeface="Times New Roman" pitchFamily="18" charset="0"/>
            </a:rPr>
            <a:t>журнали</a:t>
          </a:r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A5A786D4-55DD-4E54-B129-BCAA7269DA00}" type="sibTrans" cxnId="{136DF918-4702-4076-82A5-595295659CC0}">
      <dgm:prSet/>
      <dgm:spPr/>
      <dgm:t>
        <a:bodyPr/>
        <a:lstStyle/>
        <a:p>
          <a:endParaRPr lang="ru-RU"/>
        </a:p>
      </dgm:t>
    </dgm:pt>
    <dgm:pt modelId="{F62EB0DF-350D-4966-A6AE-837703E31E81}" type="parTrans" cxnId="{136DF918-4702-4076-82A5-595295659CC0}">
      <dgm:prSet/>
      <dgm:spPr/>
      <dgm:t>
        <a:bodyPr/>
        <a:lstStyle/>
        <a:p>
          <a:endParaRPr lang="ru-RU"/>
        </a:p>
      </dgm:t>
    </dgm:pt>
    <dgm:pt modelId="{D190604B-4706-4FC9-9C61-2F3298073F9E}">
      <dgm:prSet custT="1"/>
      <dgm:spPr/>
      <dgm:t>
        <a:bodyPr/>
        <a:lstStyle/>
        <a:p>
          <a:r>
            <a:rPr lang="uk-UA" sz="3200" dirty="0" smtClean="0">
              <a:latin typeface="Times New Roman" pitchFamily="18" charset="0"/>
              <a:cs typeface="Times New Roman" pitchFamily="18" charset="0"/>
            </a:rPr>
            <a:t>Особові справи; табелі досягнень </a:t>
          </a:r>
        </a:p>
      </dgm:t>
    </dgm:pt>
    <dgm:pt modelId="{AEE7659A-617A-49FD-A5DF-2C6904994DDA}" type="parTrans" cxnId="{082E096E-5DE5-48FA-A3F7-563BB112CDFF}">
      <dgm:prSet/>
      <dgm:spPr/>
      <dgm:t>
        <a:bodyPr/>
        <a:lstStyle/>
        <a:p>
          <a:endParaRPr lang="ru-RU"/>
        </a:p>
      </dgm:t>
    </dgm:pt>
    <dgm:pt modelId="{B2580769-49B8-43F6-AA76-ADF0EEB182B5}" type="sibTrans" cxnId="{082E096E-5DE5-48FA-A3F7-563BB112CDFF}">
      <dgm:prSet/>
      <dgm:spPr/>
      <dgm:t>
        <a:bodyPr/>
        <a:lstStyle/>
        <a:p>
          <a:endParaRPr lang="ru-RU"/>
        </a:p>
      </dgm:t>
    </dgm:pt>
    <dgm:pt modelId="{DDEA22C6-5AF2-4139-8E6C-3868FEBB57D9}">
      <dgm:prSet custT="1"/>
      <dgm:spPr/>
      <dgm:t>
        <a:bodyPr/>
        <a:lstStyle/>
        <a:p>
          <a:r>
            <a:rPr lang="ru-RU" sz="3200" dirty="0" err="1" smtClean="0">
              <a:latin typeface="Times New Roman" pitchFamily="18" charset="0"/>
              <a:cs typeface="Times New Roman" pitchFamily="18" charset="0"/>
            </a:rPr>
            <a:t>Алфавітна</a:t>
          </a:r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 книга та </a:t>
          </a:r>
          <a:r>
            <a:rPr lang="ru-RU" sz="3200" dirty="0" err="1" smtClean="0">
              <a:latin typeface="Times New Roman" pitchFamily="18" charset="0"/>
              <a:cs typeface="Times New Roman" pitchFamily="18" charset="0"/>
            </a:rPr>
            <a:t>інше</a:t>
          </a:r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8075E2E0-EADC-4C72-8B6D-B536E100655E}" type="parTrans" cxnId="{839B8E41-4969-421D-B139-150B3683B4FC}">
      <dgm:prSet/>
      <dgm:spPr/>
      <dgm:t>
        <a:bodyPr/>
        <a:lstStyle/>
        <a:p>
          <a:endParaRPr lang="ru-RU"/>
        </a:p>
      </dgm:t>
    </dgm:pt>
    <dgm:pt modelId="{78CCF6B6-2D78-4B53-8285-624BF74F7E99}" type="sibTrans" cxnId="{839B8E41-4969-421D-B139-150B3683B4FC}">
      <dgm:prSet/>
      <dgm:spPr/>
      <dgm:t>
        <a:bodyPr/>
        <a:lstStyle/>
        <a:p>
          <a:endParaRPr lang="ru-RU"/>
        </a:p>
      </dgm:t>
    </dgm:pt>
    <dgm:pt modelId="{6F6D617D-8A35-4616-8164-FA5A7E89870E}">
      <dgm:prSet phldrT="[Текст]" custT="1"/>
      <dgm:spPr/>
      <dgm:t>
        <a:bodyPr/>
        <a:lstStyle/>
        <a:p>
          <a:pPr rtl="0"/>
          <a:r>
            <a:rPr lang="ru-RU" sz="2800" b="0" dirty="0" err="1" smtClean="0">
              <a:latin typeface="Times New Roman" pitchFamily="18" charset="0"/>
              <a:cs typeface="Times New Roman" pitchFamily="18" charset="0"/>
            </a:rPr>
            <a:t>Журнали</a:t>
          </a:r>
          <a:r>
            <a:rPr lang="ru-RU" sz="28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b="0" dirty="0" err="1" smtClean="0">
              <a:latin typeface="Times New Roman" pitchFamily="18" charset="0"/>
              <a:cs typeface="Times New Roman" pitchFamily="18" charset="0"/>
            </a:rPr>
            <a:t>планування</a:t>
          </a:r>
          <a:r>
            <a:rPr lang="ru-RU" sz="2800" b="0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2800" b="0" dirty="0" err="1" smtClean="0">
              <a:latin typeface="Times New Roman" pitchFamily="18" charset="0"/>
              <a:cs typeface="Times New Roman" pitchFamily="18" charset="0"/>
            </a:rPr>
            <a:t>обліку</a:t>
          </a:r>
          <a:r>
            <a:rPr lang="ru-RU" sz="28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b="0" dirty="0" err="1" smtClean="0">
              <a:latin typeface="Times New Roman" pitchFamily="18" charset="0"/>
              <a:cs typeface="Times New Roman" pitchFamily="18" charset="0"/>
            </a:rPr>
            <a:t>роботи</a:t>
          </a:r>
          <a:r>
            <a:rPr lang="ru-RU" sz="28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b="0" dirty="0" err="1" smtClean="0">
              <a:latin typeface="Times New Roman" pitchFamily="18" charset="0"/>
              <a:cs typeface="Times New Roman" pitchFamily="18" charset="0"/>
            </a:rPr>
            <a:t>гуртків</a:t>
          </a:r>
          <a:endParaRPr lang="ru-RU" sz="2800" b="0" dirty="0">
            <a:latin typeface="Times New Roman" pitchFamily="18" charset="0"/>
            <a:cs typeface="Times New Roman" pitchFamily="18" charset="0"/>
          </a:endParaRPr>
        </a:p>
      </dgm:t>
    </dgm:pt>
    <dgm:pt modelId="{42A358A8-A72C-4019-B031-875D8A23F49F}" type="sibTrans" cxnId="{87D6D94D-665F-4913-A9CD-EA8750E9DEFD}">
      <dgm:prSet/>
      <dgm:spPr/>
      <dgm:t>
        <a:bodyPr/>
        <a:lstStyle/>
        <a:p>
          <a:endParaRPr lang="ru-RU"/>
        </a:p>
      </dgm:t>
    </dgm:pt>
    <dgm:pt modelId="{78AACC6F-4107-411D-B822-AE13CEEB1651}" type="parTrans" cxnId="{87D6D94D-665F-4913-A9CD-EA8750E9DEFD}">
      <dgm:prSet/>
      <dgm:spPr/>
      <dgm:t>
        <a:bodyPr/>
        <a:lstStyle/>
        <a:p>
          <a:endParaRPr lang="ru-RU"/>
        </a:p>
      </dgm:t>
    </dgm:pt>
    <dgm:pt modelId="{B2880B36-CDDC-466B-8BC3-A49514072211}" type="pres">
      <dgm:prSet presAssocID="{2D00FCB6-EFEF-49EE-96AB-D209211F686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220D8732-32EA-44D6-B9CA-8D961441F20C}" type="pres">
      <dgm:prSet presAssocID="{8EE7FD51-7CE7-426D-8CFA-732A1D88583C}" presName="node" presStyleLbl="node1" presStyleIdx="0" presStyleCnt="7" custScaleX="130364" custLinFactNeighborX="-34118" custLinFactNeighborY="-1323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4461913-8FF5-4FD9-B77F-B3AECF5CFBE5}" type="pres">
      <dgm:prSet presAssocID="{A5A786D4-55DD-4E54-B129-BCAA7269DA00}" presName="sibTrans" presStyleCnt="0"/>
      <dgm:spPr/>
      <dgm:t>
        <a:bodyPr/>
        <a:lstStyle/>
        <a:p>
          <a:endParaRPr lang="uk-UA"/>
        </a:p>
      </dgm:t>
    </dgm:pt>
    <dgm:pt modelId="{2C9B7479-C9CC-4FF8-B45E-4A11AF849A4A}" type="pres">
      <dgm:prSet presAssocID="{2AC54AF0-7A64-44BA-8207-18FFDE741CC7}" presName="node" presStyleLbl="node1" presStyleIdx="1" presStyleCnt="7" custScaleX="123975" custLinFactNeighborX="-28235" custLinFactNeighborY="-1323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630E35C-3204-4100-A99D-1429AD463B79}" type="pres">
      <dgm:prSet presAssocID="{0035FDE9-4DA0-4C25-A87A-E3764CCC585D}" presName="sibTrans" presStyleCnt="0"/>
      <dgm:spPr/>
      <dgm:t>
        <a:bodyPr/>
        <a:lstStyle/>
        <a:p>
          <a:endParaRPr lang="uk-UA"/>
        </a:p>
      </dgm:t>
    </dgm:pt>
    <dgm:pt modelId="{9A829E54-7856-449E-8A9A-D67A3E3B3700}" type="pres">
      <dgm:prSet presAssocID="{F8DEB2E1-B918-4C5C-B989-D3E058C801A2}" presName="node" presStyleLbl="node1" presStyleIdx="2" presStyleCnt="7" custScaleX="130291" custScaleY="85771" custLinFactNeighborX="-6275" custLinFactNeighborY="-1323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C922931-14C7-4DDA-87C6-DD37B63ED06F}" type="pres">
      <dgm:prSet presAssocID="{F227C722-2E5A-4C70-BECD-5B7374DFDB64}" presName="sibTrans" presStyleCnt="0"/>
      <dgm:spPr/>
      <dgm:t>
        <a:bodyPr/>
        <a:lstStyle/>
        <a:p>
          <a:endParaRPr lang="uk-UA"/>
        </a:p>
      </dgm:t>
    </dgm:pt>
    <dgm:pt modelId="{3C1B0DFC-ED20-477A-A5A9-218084225EC3}" type="pres">
      <dgm:prSet presAssocID="{D5FCE83C-6414-4B54-B974-5E711E1354EE}" presName="node" presStyleLbl="node1" presStyleIdx="3" presStyleCnt="7" custScaleX="110794" custScaleY="11238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12ACE91-47A6-4214-8DE2-068F822E88F0}" type="pres">
      <dgm:prSet presAssocID="{3E41A664-60D8-43F6-80E1-DF3543E30C2F}" presName="sibTrans" presStyleCnt="0"/>
      <dgm:spPr/>
      <dgm:t>
        <a:bodyPr/>
        <a:lstStyle/>
        <a:p>
          <a:endParaRPr lang="uk-UA"/>
        </a:p>
      </dgm:t>
    </dgm:pt>
    <dgm:pt modelId="{55288289-AB06-460B-8C68-566DBF0BD2C6}" type="pres">
      <dgm:prSet presAssocID="{6F6D617D-8A35-4616-8164-FA5A7E89870E}" presName="node" presStyleLbl="node1" presStyleIdx="4" presStyleCnt="7" custScaleX="107322" custScaleY="11182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9703D24-47F7-477A-988B-CDDC00F021E1}" type="pres">
      <dgm:prSet presAssocID="{42A358A8-A72C-4019-B031-875D8A23F49F}" presName="sibTrans" presStyleCnt="0"/>
      <dgm:spPr/>
      <dgm:t>
        <a:bodyPr/>
        <a:lstStyle/>
        <a:p>
          <a:endParaRPr lang="uk-UA"/>
        </a:p>
      </dgm:t>
    </dgm:pt>
    <dgm:pt modelId="{D255E74D-9C6C-4B1D-8B63-6DC0A647FCE1}" type="pres">
      <dgm:prSet presAssocID="{D190604B-4706-4FC9-9C61-2F3298073F9E}" presName="node" presStyleLbl="node1" presStyleIdx="5" presStyleCnt="7" custScaleX="104433" custScaleY="105858" custLinFactNeighborX="347" custLinFactNeighborY="-173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993470B-BBE5-462B-B977-5FB849AA712C}" type="pres">
      <dgm:prSet presAssocID="{B2580769-49B8-43F6-AA76-ADF0EEB182B5}" presName="sibTrans" presStyleCnt="0"/>
      <dgm:spPr/>
      <dgm:t>
        <a:bodyPr/>
        <a:lstStyle/>
        <a:p>
          <a:endParaRPr lang="uk-UA"/>
        </a:p>
      </dgm:t>
    </dgm:pt>
    <dgm:pt modelId="{34BCAE02-A985-4163-8D08-3A872148C40C}" type="pres">
      <dgm:prSet presAssocID="{DDEA22C6-5AF2-4139-8E6C-3868FEBB57D9}" presName="node" presStyleLbl="node1" presStyleIdx="6" presStyleCnt="7" custScaleX="104350" custScaleY="12323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E8C4EA23-B103-49A5-BF32-195AAFA328EB}" type="presOf" srcId="{2AC54AF0-7A64-44BA-8207-18FFDE741CC7}" destId="{2C9B7479-C9CC-4FF8-B45E-4A11AF849A4A}" srcOrd="0" destOrd="0" presId="urn:microsoft.com/office/officeart/2005/8/layout/default#1"/>
    <dgm:cxn modelId="{FE6E7B4E-5CE6-4C8A-8FCA-EAF1CBD3BACB}" type="presOf" srcId="{8EE7FD51-7CE7-426D-8CFA-732A1D88583C}" destId="{220D8732-32EA-44D6-B9CA-8D961441F20C}" srcOrd="0" destOrd="0" presId="urn:microsoft.com/office/officeart/2005/8/layout/default#1"/>
    <dgm:cxn modelId="{2F376134-C204-4D2C-8570-FB85C6B78252}" srcId="{2D00FCB6-EFEF-49EE-96AB-D209211F6862}" destId="{D5FCE83C-6414-4B54-B974-5E711E1354EE}" srcOrd="3" destOrd="0" parTransId="{021A92FA-408F-4804-A3E2-2203A9B2EE5D}" sibTransId="{3E41A664-60D8-43F6-80E1-DF3543E30C2F}"/>
    <dgm:cxn modelId="{3FBE7E84-33F7-4C75-AD9F-751060AF9511}" type="presOf" srcId="{F8DEB2E1-B918-4C5C-B989-D3E058C801A2}" destId="{9A829E54-7856-449E-8A9A-D67A3E3B3700}" srcOrd="0" destOrd="0" presId="urn:microsoft.com/office/officeart/2005/8/layout/default#1"/>
    <dgm:cxn modelId="{98DF1AD8-EFBE-46C9-90A2-37F0F3B68557}" type="presOf" srcId="{2D00FCB6-EFEF-49EE-96AB-D209211F6862}" destId="{B2880B36-CDDC-466B-8BC3-A49514072211}" srcOrd="0" destOrd="0" presId="urn:microsoft.com/office/officeart/2005/8/layout/default#1"/>
    <dgm:cxn modelId="{0373E9B3-9C56-4569-BEDD-D0D30E8EDDC7}" type="presOf" srcId="{6F6D617D-8A35-4616-8164-FA5A7E89870E}" destId="{55288289-AB06-460B-8C68-566DBF0BD2C6}" srcOrd="0" destOrd="0" presId="urn:microsoft.com/office/officeart/2005/8/layout/default#1"/>
    <dgm:cxn modelId="{34C47B71-1A8E-4569-BC92-86EB7E65FAD3}" srcId="{2D00FCB6-EFEF-49EE-96AB-D209211F6862}" destId="{F8DEB2E1-B918-4C5C-B989-D3E058C801A2}" srcOrd="2" destOrd="0" parTransId="{719FA29B-901C-4B4F-A1AB-A24DC502807B}" sibTransId="{F227C722-2E5A-4C70-BECD-5B7374DFDB64}"/>
    <dgm:cxn modelId="{8C6ADB24-C308-4156-9BD3-0BAB2BC40D82}" type="presOf" srcId="{D5FCE83C-6414-4B54-B974-5E711E1354EE}" destId="{3C1B0DFC-ED20-477A-A5A9-218084225EC3}" srcOrd="0" destOrd="0" presId="urn:microsoft.com/office/officeart/2005/8/layout/default#1"/>
    <dgm:cxn modelId="{87D6D94D-665F-4913-A9CD-EA8750E9DEFD}" srcId="{2D00FCB6-EFEF-49EE-96AB-D209211F6862}" destId="{6F6D617D-8A35-4616-8164-FA5A7E89870E}" srcOrd="4" destOrd="0" parTransId="{78AACC6F-4107-411D-B822-AE13CEEB1651}" sibTransId="{42A358A8-A72C-4019-B031-875D8A23F49F}"/>
    <dgm:cxn modelId="{9F887DE3-4C2C-4DE4-8541-5681FD305520}" type="presOf" srcId="{DDEA22C6-5AF2-4139-8E6C-3868FEBB57D9}" destId="{34BCAE02-A985-4163-8D08-3A872148C40C}" srcOrd="0" destOrd="0" presId="urn:microsoft.com/office/officeart/2005/8/layout/default#1"/>
    <dgm:cxn modelId="{136DF918-4702-4076-82A5-595295659CC0}" srcId="{2D00FCB6-EFEF-49EE-96AB-D209211F6862}" destId="{8EE7FD51-7CE7-426D-8CFA-732A1D88583C}" srcOrd="0" destOrd="0" parTransId="{F62EB0DF-350D-4966-A6AE-837703E31E81}" sibTransId="{A5A786D4-55DD-4E54-B129-BCAA7269DA00}"/>
    <dgm:cxn modelId="{068DEC45-81C7-4156-AEC5-C611B749499E}" srcId="{2D00FCB6-EFEF-49EE-96AB-D209211F6862}" destId="{2AC54AF0-7A64-44BA-8207-18FFDE741CC7}" srcOrd="1" destOrd="0" parTransId="{50B8B568-4E54-4791-94B9-A9FCABA027C6}" sibTransId="{0035FDE9-4DA0-4C25-A87A-E3764CCC585D}"/>
    <dgm:cxn modelId="{FE2D2A7C-0BD2-4EDB-A877-C80E84598E18}" type="presOf" srcId="{D190604B-4706-4FC9-9C61-2F3298073F9E}" destId="{D255E74D-9C6C-4B1D-8B63-6DC0A647FCE1}" srcOrd="0" destOrd="0" presId="urn:microsoft.com/office/officeart/2005/8/layout/default#1"/>
    <dgm:cxn modelId="{082E096E-5DE5-48FA-A3F7-563BB112CDFF}" srcId="{2D00FCB6-EFEF-49EE-96AB-D209211F6862}" destId="{D190604B-4706-4FC9-9C61-2F3298073F9E}" srcOrd="5" destOrd="0" parTransId="{AEE7659A-617A-49FD-A5DF-2C6904994DDA}" sibTransId="{B2580769-49B8-43F6-AA76-ADF0EEB182B5}"/>
    <dgm:cxn modelId="{839B8E41-4969-421D-B139-150B3683B4FC}" srcId="{2D00FCB6-EFEF-49EE-96AB-D209211F6862}" destId="{DDEA22C6-5AF2-4139-8E6C-3868FEBB57D9}" srcOrd="6" destOrd="0" parTransId="{8075E2E0-EADC-4C72-8B6D-B536E100655E}" sibTransId="{78CCF6B6-2D78-4B53-8285-624BF74F7E99}"/>
    <dgm:cxn modelId="{AF2CE6D7-1029-4A56-8AC3-980A2F8A57D8}" type="presParOf" srcId="{B2880B36-CDDC-466B-8BC3-A49514072211}" destId="{220D8732-32EA-44D6-B9CA-8D961441F20C}" srcOrd="0" destOrd="0" presId="urn:microsoft.com/office/officeart/2005/8/layout/default#1"/>
    <dgm:cxn modelId="{7E0D25B2-6B80-4227-AD12-DF4085227D1F}" type="presParOf" srcId="{B2880B36-CDDC-466B-8BC3-A49514072211}" destId="{34461913-8FF5-4FD9-B77F-B3AECF5CFBE5}" srcOrd="1" destOrd="0" presId="urn:microsoft.com/office/officeart/2005/8/layout/default#1"/>
    <dgm:cxn modelId="{D419F05C-5CF0-44E9-B07B-AC793B984D9E}" type="presParOf" srcId="{B2880B36-CDDC-466B-8BC3-A49514072211}" destId="{2C9B7479-C9CC-4FF8-B45E-4A11AF849A4A}" srcOrd="2" destOrd="0" presId="urn:microsoft.com/office/officeart/2005/8/layout/default#1"/>
    <dgm:cxn modelId="{F4F7F797-304E-454B-B2D9-3F433B10B3DD}" type="presParOf" srcId="{B2880B36-CDDC-466B-8BC3-A49514072211}" destId="{B630E35C-3204-4100-A99D-1429AD463B79}" srcOrd="3" destOrd="0" presId="urn:microsoft.com/office/officeart/2005/8/layout/default#1"/>
    <dgm:cxn modelId="{1CDA4725-618B-4630-BC28-022CFF3B22E7}" type="presParOf" srcId="{B2880B36-CDDC-466B-8BC3-A49514072211}" destId="{9A829E54-7856-449E-8A9A-D67A3E3B3700}" srcOrd="4" destOrd="0" presId="urn:microsoft.com/office/officeart/2005/8/layout/default#1"/>
    <dgm:cxn modelId="{6EB73F7C-F7A3-46E2-AED8-7C4644006CC2}" type="presParOf" srcId="{B2880B36-CDDC-466B-8BC3-A49514072211}" destId="{3C922931-14C7-4DDA-87C6-DD37B63ED06F}" srcOrd="5" destOrd="0" presId="urn:microsoft.com/office/officeart/2005/8/layout/default#1"/>
    <dgm:cxn modelId="{E7AC4714-A4DA-4D83-8F46-092E5BD76963}" type="presParOf" srcId="{B2880B36-CDDC-466B-8BC3-A49514072211}" destId="{3C1B0DFC-ED20-477A-A5A9-218084225EC3}" srcOrd="6" destOrd="0" presId="urn:microsoft.com/office/officeart/2005/8/layout/default#1"/>
    <dgm:cxn modelId="{A82A1F8B-F532-4849-855B-6E38F600A38F}" type="presParOf" srcId="{B2880B36-CDDC-466B-8BC3-A49514072211}" destId="{012ACE91-47A6-4214-8DE2-068F822E88F0}" srcOrd="7" destOrd="0" presId="urn:microsoft.com/office/officeart/2005/8/layout/default#1"/>
    <dgm:cxn modelId="{04BFF599-E3F2-4AA8-BB91-9A16296212F4}" type="presParOf" srcId="{B2880B36-CDDC-466B-8BC3-A49514072211}" destId="{55288289-AB06-460B-8C68-566DBF0BD2C6}" srcOrd="8" destOrd="0" presId="urn:microsoft.com/office/officeart/2005/8/layout/default#1"/>
    <dgm:cxn modelId="{1DB748A7-7F26-4187-8D83-3518595B02AF}" type="presParOf" srcId="{B2880B36-CDDC-466B-8BC3-A49514072211}" destId="{E9703D24-47F7-477A-988B-CDDC00F021E1}" srcOrd="9" destOrd="0" presId="urn:microsoft.com/office/officeart/2005/8/layout/default#1"/>
    <dgm:cxn modelId="{882477A8-BFB2-421C-AB93-813E73FC3E4F}" type="presParOf" srcId="{B2880B36-CDDC-466B-8BC3-A49514072211}" destId="{D255E74D-9C6C-4B1D-8B63-6DC0A647FCE1}" srcOrd="10" destOrd="0" presId="urn:microsoft.com/office/officeart/2005/8/layout/default#1"/>
    <dgm:cxn modelId="{724C21BB-C0DE-4B58-B2F7-07511522A6AA}" type="presParOf" srcId="{B2880B36-CDDC-466B-8BC3-A49514072211}" destId="{6993470B-BBE5-462B-B977-5FB849AA712C}" srcOrd="11" destOrd="0" presId="urn:microsoft.com/office/officeart/2005/8/layout/default#1"/>
    <dgm:cxn modelId="{07C49207-275F-43A2-8687-1B88FD0AFE92}" type="presParOf" srcId="{B2880B36-CDDC-466B-8BC3-A49514072211}" destId="{34BCAE02-A985-4163-8D08-3A872148C40C}" srcOrd="12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9D2EBAB-B661-4B66-8123-1370FE085A39}" type="doc">
      <dgm:prSet loTypeId="urn:microsoft.com/office/officeart/2005/8/layout/default" loCatId="list" qsTypeId="urn:microsoft.com/office/officeart/2005/8/quickstyle/simple3" qsCatId="simple" csTypeId="urn:microsoft.com/office/officeart/2005/8/colors/accent4_3" csCatId="accent4" phldr="1"/>
      <dgm:spPr/>
      <dgm:t>
        <a:bodyPr/>
        <a:lstStyle/>
        <a:p>
          <a:endParaRPr lang="ru-RU"/>
        </a:p>
      </dgm:t>
    </dgm:pt>
    <dgm:pt modelId="{5C53DE09-4BDD-4798-B370-A1977F67C802}">
      <dgm:prSet phldrT="[Текст]"/>
      <dgm:spPr/>
      <dgm:t>
        <a:bodyPr/>
        <a:lstStyle/>
        <a:p>
          <a:r>
            <a:rPr lang="en-US" dirty="0" smtClean="0"/>
            <a:t>1-х </a:t>
          </a:r>
          <a:r>
            <a:rPr lang="en-US" dirty="0" err="1" smtClean="0"/>
            <a:t>класів</a:t>
          </a:r>
          <a:r>
            <a:rPr lang="uk-UA" dirty="0" smtClean="0"/>
            <a:t> </a:t>
          </a:r>
          <a:r>
            <a:rPr lang="en-US" dirty="0" smtClean="0"/>
            <a:t>-</a:t>
          </a:r>
          <a:r>
            <a:rPr lang="uk-UA" dirty="0" smtClean="0"/>
            <a:t> 4</a:t>
          </a:r>
        </a:p>
        <a:p>
          <a:r>
            <a:rPr lang="en-US" dirty="0" smtClean="0"/>
            <a:t>2-х </a:t>
          </a:r>
          <a:r>
            <a:rPr lang="en-US" dirty="0" err="1" smtClean="0"/>
            <a:t>класів</a:t>
          </a:r>
          <a:r>
            <a:rPr lang="uk-UA" dirty="0" smtClean="0"/>
            <a:t> </a:t>
          </a:r>
          <a:r>
            <a:rPr lang="en-US" dirty="0" smtClean="0"/>
            <a:t>-</a:t>
          </a:r>
          <a:r>
            <a:rPr lang="uk-UA" dirty="0" smtClean="0"/>
            <a:t> </a:t>
          </a:r>
          <a:r>
            <a:rPr lang="ru-RU" dirty="0" smtClean="0"/>
            <a:t>2</a:t>
          </a:r>
          <a:endParaRPr lang="uk-UA" dirty="0" smtClean="0"/>
        </a:p>
        <a:p>
          <a:r>
            <a:rPr lang="en-US" dirty="0" smtClean="0"/>
            <a:t>3-х </a:t>
          </a:r>
          <a:r>
            <a:rPr lang="en-US" dirty="0" err="1" smtClean="0"/>
            <a:t>класів</a:t>
          </a:r>
          <a:r>
            <a:rPr lang="uk-UA" dirty="0" smtClean="0"/>
            <a:t> </a:t>
          </a:r>
          <a:r>
            <a:rPr lang="en-US" dirty="0" smtClean="0"/>
            <a:t>–</a:t>
          </a:r>
          <a:r>
            <a:rPr lang="uk-UA" dirty="0" smtClean="0"/>
            <a:t> </a:t>
          </a:r>
          <a:r>
            <a:rPr lang="ru-RU" dirty="0" smtClean="0"/>
            <a:t>3</a:t>
          </a:r>
          <a:endParaRPr lang="uk-UA" dirty="0" smtClean="0"/>
        </a:p>
        <a:p>
          <a:r>
            <a:rPr lang="en-US" dirty="0" smtClean="0"/>
            <a:t>4-х </a:t>
          </a:r>
          <a:r>
            <a:rPr lang="en-US" dirty="0" err="1" smtClean="0"/>
            <a:t>класів</a:t>
          </a:r>
          <a:r>
            <a:rPr lang="uk-UA" dirty="0" smtClean="0"/>
            <a:t> </a:t>
          </a:r>
          <a:r>
            <a:rPr lang="en-US" dirty="0" smtClean="0"/>
            <a:t>-</a:t>
          </a:r>
          <a:r>
            <a:rPr lang="uk-UA" dirty="0" smtClean="0"/>
            <a:t> </a:t>
          </a:r>
          <a:r>
            <a:rPr lang="ru-RU" dirty="0" smtClean="0"/>
            <a:t>4</a:t>
          </a:r>
        </a:p>
        <a:p>
          <a:r>
            <a:rPr lang="uk-UA" dirty="0" smtClean="0"/>
            <a:t>5-х класів - </a:t>
          </a:r>
          <a:r>
            <a:rPr lang="ru-RU" dirty="0" smtClean="0"/>
            <a:t>4</a:t>
          </a:r>
        </a:p>
        <a:p>
          <a:r>
            <a:rPr lang="uk-UA" dirty="0" smtClean="0"/>
            <a:t>6-х класів - 3</a:t>
          </a:r>
          <a:endParaRPr lang="ru-RU" dirty="0" smtClean="0"/>
        </a:p>
        <a:p>
          <a:r>
            <a:rPr lang="uk-UA" dirty="0" smtClean="0"/>
            <a:t>7-х класів - 3</a:t>
          </a:r>
          <a:endParaRPr lang="ru-RU" dirty="0" smtClean="0"/>
        </a:p>
        <a:p>
          <a:r>
            <a:rPr lang="uk-UA" dirty="0" smtClean="0"/>
            <a:t>8-х класів - 3</a:t>
          </a:r>
          <a:endParaRPr lang="ru-RU" dirty="0" smtClean="0"/>
        </a:p>
        <a:p>
          <a:r>
            <a:rPr lang="uk-UA" dirty="0" smtClean="0"/>
            <a:t>9-х класів - 2</a:t>
          </a:r>
          <a:endParaRPr lang="ru-RU" dirty="0" smtClean="0"/>
        </a:p>
        <a:p>
          <a:r>
            <a:rPr lang="uk-UA" dirty="0" smtClean="0"/>
            <a:t>10-х класів - 2 </a:t>
          </a:r>
          <a:endParaRPr lang="ru-RU" dirty="0" smtClean="0"/>
        </a:p>
        <a:p>
          <a:r>
            <a:rPr lang="uk-UA" dirty="0" smtClean="0"/>
            <a:t>11-х класів — 1</a:t>
          </a:r>
          <a:endParaRPr lang="ru-RU" dirty="0"/>
        </a:p>
      </dgm:t>
    </dgm:pt>
    <dgm:pt modelId="{8BBE8BA3-1390-4BE3-B223-548F8053A406}" type="parTrans" cxnId="{1F45413F-F043-4C3B-B637-207FA0BCA587}">
      <dgm:prSet/>
      <dgm:spPr/>
      <dgm:t>
        <a:bodyPr/>
        <a:lstStyle/>
        <a:p>
          <a:endParaRPr lang="ru-RU"/>
        </a:p>
      </dgm:t>
    </dgm:pt>
    <dgm:pt modelId="{1CED6EA9-7FDD-49F0-B964-6325159652DE}" type="sibTrans" cxnId="{1F45413F-F043-4C3B-B637-207FA0BCA587}">
      <dgm:prSet/>
      <dgm:spPr/>
      <dgm:t>
        <a:bodyPr/>
        <a:lstStyle/>
        <a:p>
          <a:endParaRPr lang="ru-RU"/>
        </a:p>
      </dgm:t>
    </dgm:pt>
    <dgm:pt modelId="{5B2C9DD2-DB5F-4AC6-90AA-3E4898078513}">
      <dgm:prSet phldrT="[Текст]"/>
      <dgm:spPr/>
      <dgm:t>
        <a:bodyPr/>
        <a:lstStyle/>
        <a:p>
          <a:r>
            <a:rPr lang="en-US" dirty="0" smtClean="0"/>
            <a:t>1-х </a:t>
          </a:r>
          <a:r>
            <a:rPr lang="en-US" dirty="0" err="1" smtClean="0"/>
            <a:t>класів</a:t>
          </a:r>
          <a:r>
            <a:rPr lang="uk-UA" dirty="0" smtClean="0"/>
            <a:t> </a:t>
          </a:r>
          <a:r>
            <a:rPr lang="en-US" dirty="0" smtClean="0"/>
            <a:t>-</a:t>
          </a:r>
          <a:r>
            <a:rPr lang="uk-UA" dirty="0" smtClean="0"/>
            <a:t> </a:t>
          </a:r>
          <a:r>
            <a:rPr lang="en-US" dirty="0" smtClean="0"/>
            <a:t>3</a:t>
          </a:r>
          <a:endParaRPr lang="uk-UA" dirty="0" smtClean="0"/>
        </a:p>
        <a:p>
          <a:r>
            <a:rPr lang="en-US" dirty="0" smtClean="0"/>
            <a:t>2-х </a:t>
          </a:r>
          <a:r>
            <a:rPr lang="en-US" dirty="0" err="1" smtClean="0"/>
            <a:t>класів</a:t>
          </a:r>
          <a:r>
            <a:rPr lang="uk-UA" dirty="0" smtClean="0"/>
            <a:t> </a:t>
          </a:r>
          <a:r>
            <a:rPr lang="en-US" dirty="0" smtClean="0"/>
            <a:t>-</a:t>
          </a:r>
          <a:r>
            <a:rPr lang="uk-UA" dirty="0" smtClean="0"/>
            <a:t> </a:t>
          </a:r>
          <a:r>
            <a:rPr lang="en-US" dirty="0" smtClean="0"/>
            <a:t>4</a:t>
          </a:r>
          <a:endParaRPr lang="uk-UA" dirty="0" smtClean="0"/>
        </a:p>
        <a:p>
          <a:r>
            <a:rPr lang="en-US" dirty="0" smtClean="0"/>
            <a:t>3-х </a:t>
          </a:r>
          <a:r>
            <a:rPr lang="en-US" dirty="0" err="1" smtClean="0"/>
            <a:t>класів</a:t>
          </a:r>
          <a:r>
            <a:rPr lang="uk-UA" dirty="0" smtClean="0"/>
            <a:t> </a:t>
          </a:r>
          <a:r>
            <a:rPr lang="en-US" dirty="0" smtClean="0"/>
            <a:t>-</a:t>
          </a:r>
          <a:r>
            <a:rPr lang="uk-UA" dirty="0" smtClean="0"/>
            <a:t> </a:t>
          </a:r>
          <a:r>
            <a:rPr lang="" dirty="0" smtClean="0"/>
            <a:t>2</a:t>
          </a:r>
          <a:endParaRPr lang="uk-UA" dirty="0" smtClean="0"/>
        </a:p>
        <a:p>
          <a:r>
            <a:rPr lang="en-US" dirty="0" smtClean="0"/>
            <a:t>4-х </a:t>
          </a:r>
          <a:r>
            <a:rPr lang="en-US" dirty="0" err="1" smtClean="0"/>
            <a:t>класів</a:t>
          </a:r>
          <a:r>
            <a:rPr lang="uk-UA" dirty="0" smtClean="0"/>
            <a:t> </a:t>
          </a:r>
          <a:r>
            <a:rPr lang="en-US" dirty="0" smtClean="0"/>
            <a:t>-</a:t>
          </a:r>
          <a:r>
            <a:rPr lang="uk-UA" dirty="0" smtClean="0"/>
            <a:t> </a:t>
          </a:r>
          <a:r>
            <a:rPr lang="" dirty="0" smtClean="0"/>
            <a:t>3</a:t>
          </a:r>
          <a:endParaRPr lang="uk-UA" dirty="0" smtClean="0"/>
        </a:p>
        <a:p>
          <a:r>
            <a:rPr lang="en-US" dirty="0" smtClean="0"/>
            <a:t>5-х </a:t>
          </a:r>
          <a:r>
            <a:rPr lang="en-US" dirty="0" err="1" smtClean="0"/>
            <a:t>класів</a:t>
          </a:r>
          <a:r>
            <a:rPr lang="uk-UA" dirty="0" smtClean="0"/>
            <a:t> </a:t>
          </a:r>
          <a:r>
            <a:rPr lang="en-US" dirty="0" smtClean="0"/>
            <a:t>-</a:t>
          </a:r>
          <a:r>
            <a:rPr lang="uk-UA" dirty="0" smtClean="0"/>
            <a:t> </a:t>
          </a:r>
          <a:r>
            <a:rPr lang="ru-RU" dirty="0" smtClean="0"/>
            <a:t>4</a:t>
          </a:r>
          <a:endParaRPr lang="uk-UA" dirty="0" smtClean="0"/>
        </a:p>
        <a:p>
          <a:r>
            <a:rPr lang="en-US" dirty="0" smtClean="0"/>
            <a:t>6-х </a:t>
          </a:r>
          <a:r>
            <a:rPr lang="en-US" dirty="0" err="1" smtClean="0"/>
            <a:t>класів</a:t>
          </a:r>
          <a:r>
            <a:rPr lang="uk-UA" dirty="0" smtClean="0"/>
            <a:t> </a:t>
          </a:r>
          <a:r>
            <a:rPr lang="en-US" dirty="0" smtClean="0"/>
            <a:t>-</a:t>
          </a:r>
          <a:r>
            <a:rPr lang="uk-UA" dirty="0" smtClean="0"/>
            <a:t> 4</a:t>
          </a:r>
        </a:p>
        <a:p>
          <a:r>
            <a:rPr lang="en-US" dirty="0" smtClean="0"/>
            <a:t>7-х </a:t>
          </a:r>
          <a:r>
            <a:rPr lang="en-US" dirty="0" err="1" smtClean="0"/>
            <a:t>класів</a:t>
          </a:r>
          <a:r>
            <a:rPr lang="uk-UA" dirty="0" smtClean="0"/>
            <a:t> </a:t>
          </a:r>
          <a:r>
            <a:rPr lang="en-US" dirty="0" smtClean="0"/>
            <a:t>-</a:t>
          </a:r>
          <a:r>
            <a:rPr lang="uk-UA" dirty="0" smtClean="0"/>
            <a:t> </a:t>
          </a:r>
          <a:r>
            <a:rPr lang="ru-RU" dirty="0" smtClean="0"/>
            <a:t>3</a:t>
          </a:r>
          <a:endParaRPr lang="uk-UA" dirty="0" smtClean="0"/>
        </a:p>
        <a:p>
          <a:r>
            <a:rPr lang="en-US" dirty="0" smtClean="0"/>
            <a:t>8-х </a:t>
          </a:r>
          <a:r>
            <a:rPr lang="en-US" dirty="0" err="1" smtClean="0"/>
            <a:t>класів</a:t>
          </a:r>
          <a:r>
            <a:rPr lang="uk-UA" dirty="0" smtClean="0"/>
            <a:t> </a:t>
          </a:r>
          <a:r>
            <a:rPr lang="en-US" dirty="0" smtClean="0"/>
            <a:t>-</a:t>
          </a:r>
          <a:r>
            <a:rPr lang="uk-UA" dirty="0" smtClean="0"/>
            <a:t> </a:t>
          </a:r>
          <a:r>
            <a:rPr lang="ru-RU" dirty="0" smtClean="0"/>
            <a:t>3</a:t>
          </a:r>
          <a:endParaRPr lang="uk-UA" dirty="0" smtClean="0"/>
        </a:p>
        <a:p>
          <a:r>
            <a:rPr lang="en-US" dirty="0" smtClean="0"/>
            <a:t>9-х </a:t>
          </a:r>
          <a:r>
            <a:rPr lang="en-US" dirty="0" err="1" smtClean="0"/>
            <a:t>класів</a:t>
          </a:r>
          <a:r>
            <a:rPr lang="uk-UA" dirty="0" smtClean="0"/>
            <a:t> </a:t>
          </a:r>
          <a:r>
            <a:rPr lang="en-US" dirty="0" smtClean="0"/>
            <a:t>-</a:t>
          </a:r>
          <a:r>
            <a:rPr lang="uk-UA" dirty="0" smtClean="0"/>
            <a:t> 3</a:t>
          </a:r>
        </a:p>
        <a:p>
          <a:r>
            <a:rPr lang="en-US" dirty="0" smtClean="0"/>
            <a:t>10-х </a:t>
          </a:r>
          <a:r>
            <a:rPr lang="en-US" dirty="0" err="1" smtClean="0"/>
            <a:t>класів</a:t>
          </a:r>
          <a:r>
            <a:rPr lang="uk-UA" dirty="0" smtClean="0"/>
            <a:t> </a:t>
          </a:r>
          <a:r>
            <a:rPr lang="en-US" dirty="0" smtClean="0"/>
            <a:t>-</a:t>
          </a:r>
          <a:r>
            <a:rPr lang="uk-UA" dirty="0" smtClean="0"/>
            <a:t> </a:t>
          </a:r>
          <a:r>
            <a:rPr lang="ru-RU" dirty="0" smtClean="0"/>
            <a:t>2</a:t>
          </a:r>
          <a:endParaRPr lang="uk-UA" dirty="0" smtClean="0"/>
        </a:p>
        <a:p>
          <a:r>
            <a:rPr lang="en-US" dirty="0" smtClean="0"/>
            <a:t>11-х </a:t>
          </a:r>
          <a:r>
            <a:rPr lang="en-US" dirty="0" err="1" smtClean="0"/>
            <a:t>класів</a:t>
          </a:r>
          <a:r>
            <a:rPr lang="uk-UA" dirty="0" smtClean="0"/>
            <a:t> </a:t>
          </a:r>
          <a:r>
            <a:rPr lang="en-US" dirty="0" smtClean="0"/>
            <a:t>-</a:t>
          </a:r>
          <a:r>
            <a:rPr lang="uk-UA" dirty="0" smtClean="0"/>
            <a:t> 2</a:t>
          </a:r>
          <a:endParaRPr lang="ru-RU" dirty="0"/>
        </a:p>
      </dgm:t>
    </dgm:pt>
    <dgm:pt modelId="{F22C624C-3AE1-4365-AE27-E4757ECE2AE6}" type="parTrans" cxnId="{1EE4A8E1-7ACF-4DB4-851A-DB254164F3A9}">
      <dgm:prSet/>
      <dgm:spPr/>
      <dgm:t>
        <a:bodyPr/>
        <a:lstStyle/>
        <a:p>
          <a:endParaRPr lang="ru-RU"/>
        </a:p>
      </dgm:t>
    </dgm:pt>
    <dgm:pt modelId="{FFB0605B-B2D6-4553-84B0-3CE4AED6DA87}" type="sibTrans" cxnId="{1EE4A8E1-7ACF-4DB4-851A-DB254164F3A9}">
      <dgm:prSet/>
      <dgm:spPr/>
      <dgm:t>
        <a:bodyPr/>
        <a:lstStyle/>
        <a:p>
          <a:endParaRPr lang="ru-RU"/>
        </a:p>
      </dgm:t>
    </dgm:pt>
    <dgm:pt modelId="{276BED9A-4498-4FB1-9B50-EDA521472309}" type="pres">
      <dgm:prSet presAssocID="{B9D2EBAB-B661-4B66-8123-1370FE085A3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550DA1-136A-4AF8-8D84-B6026925977F}" type="pres">
      <dgm:prSet presAssocID="{5C53DE09-4BDD-4798-B370-A1977F67C802}" presName="node" presStyleLbl="node1" presStyleIdx="0" presStyleCnt="2" custScaleY="1464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E48C12-AD8A-47A4-B39C-643E69CFA5E2}" type="pres">
      <dgm:prSet presAssocID="{1CED6EA9-7FDD-49F0-B964-6325159652DE}" presName="sibTrans" presStyleCnt="0"/>
      <dgm:spPr/>
      <dgm:t>
        <a:bodyPr/>
        <a:lstStyle/>
        <a:p>
          <a:endParaRPr lang="ru-RU"/>
        </a:p>
      </dgm:t>
    </dgm:pt>
    <dgm:pt modelId="{8C554B8A-322B-4393-A5BE-9981A50DC7A4}" type="pres">
      <dgm:prSet presAssocID="{5B2C9DD2-DB5F-4AC6-90AA-3E4898078513}" presName="node" presStyleLbl="node1" presStyleIdx="1" presStyleCnt="2" custScaleY="1416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45413F-F043-4C3B-B637-207FA0BCA587}" srcId="{B9D2EBAB-B661-4B66-8123-1370FE085A39}" destId="{5C53DE09-4BDD-4798-B370-A1977F67C802}" srcOrd="0" destOrd="0" parTransId="{8BBE8BA3-1390-4BE3-B223-548F8053A406}" sibTransId="{1CED6EA9-7FDD-49F0-B964-6325159652DE}"/>
    <dgm:cxn modelId="{4D94DF74-B12E-4B4B-8D3A-F91DF64EC85B}" type="presOf" srcId="{5C53DE09-4BDD-4798-B370-A1977F67C802}" destId="{41550DA1-136A-4AF8-8D84-B6026925977F}" srcOrd="0" destOrd="0" presId="urn:microsoft.com/office/officeart/2005/8/layout/default"/>
    <dgm:cxn modelId="{99380433-BCEA-4C59-A415-088ED6D7D4A5}" type="presOf" srcId="{B9D2EBAB-B661-4B66-8123-1370FE085A39}" destId="{276BED9A-4498-4FB1-9B50-EDA521472309}" srcOrd="0" destOrd="0" presId="urn:microsoft.com/office/officeart/2005/8/layout/default"/>
    <dgm:cxn modelId="{1EE4A8E1-7ACF-4DB4-851A-DB254164F3A9}" srcId="{B9D2EBAB-B661-4B66-8123-1370FE085A39}" destId="{5B2C9DD2-DB5F-4AC6-90AA-3E4898078513}" srcOrd="1" destOrd="0" parTransId="{F22C624C-3AE1-4365-AE27-E4757ECE2AE6}" sibTransId="{FFB0605B-B2D6-4553-84B0-3CE4AED6DA87}"/>
    <dgm:cxn modelId="{3CFCE499-D1E1-4474-B1AA-B70C0875724E}" type="presOf" srcId="{5B2C9DD2-DB5F-4AC6-90AA-3E4898078513}" destId="{8C554B8A-322B-4393-A5BE-9981A50DC7A4}" srcOrd="0" destOrd="0" presId="urn:microsoft.com/office/officeart/2005/8/layout/default"/>
    <dgm:cxn modelId="{CD8559B2-0D05-4316-B9F2-980DABC23F24}" type="presParOf" srcId="{276BED9A-4498-4FB1-9B50-EDA521472309}" destId="{41550DA1-136A-4AF8-8D84-B6026925977F}" srcOrd="0" destOrd="0" presId="urn:microsoft.com/office/officeart/2005/8/layout/default"/>
    <dgm:cxn modelId="{746AEFB8-B2EE-4276-9D62-135EF0476EFD}" type="presParOf" srcId="{276BED9A-4498-4FB1-9B50-EDA521472309}" destId="{6FE48C12-AD8A-47A4-B39C-643E69CFA5E2}" srcOrd="1" destOrd="0" presId="urn:microsoft.com/office/officeart/2005/8/layout/default"/>
    <dgm:cxn modelId="{1ADF93D1-06EA-4B8D-AB34-3DCA91699D17}" type="presParOf" srcId="{276BED9A-4498-4FB1-9B50-EDA521472309}" destId="{8C554B8A-322B-4393-A5BE-9981A50DC7A4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3D3952D-8A55-42F6-9CBC-043D8A485C60}" type="doc">
      <dgm:prSet loTypeId="urn:microsoft.com/office/officeart/2005/8/layout/process4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3554AAA-48EE-45A4-A76C-79C97A835324}">
      <dgm:prSet phldrT="[Текст]" custT="1"/>
      <dgm:spPr/>
      <dgm:t>
        <a:bodyPr/>
        <a:lstStyle/>
        <a:p>
          <a:endParaRPr lang="uk-UA" sz="3200" b="1" dirty="0" smtClean="0">
            <a:latin typeface="Times New Roman"/>
            <a:ea typeface="Times New Roman"/>
            <a:cs typeface="Times New Roman"/>
            <a:sym typeface="Times New Roman"/>
          </a:endParaRPr>
        </a:p>
        <a:p>
          <a:r>
            <a:rPr lang="en-US" sz="3200" b="1" dirty="0" err="1" smtClean="0">
              <a:latin typeface="Times New Roman"/>
              <a:ea typeface="Times New Roman"/>
              <a:cs typeface="Times New Roman"/>
              <a:sym typeface="Times New Roman"/>
            </a:rPr>
            <a:t>Похвальними</a:t>
          </a:r>
          <a:r>
            <a:rPr lang="en-US" sz="3200" b="1" dirty="0" smtClean="0">
              <a:latin typeface="Times New Roman"/>
              <a:ea typeface="Times New Roman"/>
              <a:cs typeface="Times New Roman"/>
              <a:sym typeface="Times New Roman"/>
            </a:rPr>
            <a:t> </a:t>
          </a:r>
          <a:r>
            <a:rPr lang="en-US" sz="3200" b="1" dirty="0" err="1" smtClean="0">
              <a:latin typeface="Times New Roman"/>
              <a:ea typeface="Times New Roman"/>
              <a:cs typeface="Times New Roman"/>
              <a:sym typeface="Times New Roman"/>
            </a:rPr>
            <a:t>листами</a:t>
          </a:r>
          <a:r>
            <a:rPr lang="en-US" sz="3200" b="1" dirty="0" smtClean="0">
              <a:latin typeface="Times New Roman"/>
              <a:ea typeface="Times New Roman"/>
              <a:cs typeface="Times New Roman"/>
              <a:sym typeface="Times New Roman"/>
            </a:rPr>
            <a:t> </a:t>
          </a:r>
          <a:r>
            <a:rPr lang="uk-UA" sz="3200" b="1" dirty="0" smtClean="0">
              <a:latin typeface="Times New Roman"/>
              <a:ea typeface="Times New Roman"/>
              <a:cs typeface="Times New Roman"/>
              <a:sym typeface="Times New Roman"/>
            </a:rPr>
            <a:t>нагороджено</a:t>
          </a:r>
        </a:p>
        <a:p>
          <a:r>
            <a:rPr lang="en-US" sz="3200" b="1" dirty="0" smtClean="0">
              <a:latin typeface="Times New Roman"/>
              <a:ea typeface="Times New Roman"/>
              <a:cs typeface="Times New Roman"/>
              <a:sym typeface="Times New Roman"/>
            </a:rPr>
            <a:t> </a:t>
          </a:r>
          <a:endParaRPr lang="ru-RU" sz="3200" b="1" dirty="0"/>
        </a:p>
      </dgm:t>
    </dgm:pt>
    <dgm:pt modelId="{5084DAD3-C097-4369-B3D6-D3A4F9ACE259}" type="parTrans" cxnId="{A203C74A-A1EE-4A55-90B1-CDD36BFFA720}">
      <dgm:prSet/>
      <dgm:spPr/>
      <dgm:t>
        <a:bodyPr/>
        <a:lstStyle/>
        <a:p>
          <a:endParaRPr lang="ru-RU"/>
        </a:p>
      </dgm:t>
    </dgm:pt>
    <dgm:pt modelId="{FE8CDE0D-60DB-4503-97EB-BA7D5ED4A7DB}" type="sibTrans" cxnId="{A203C74A-A1EE-4A55-90B1-CDD36BFFA720}">
      <dgm:prSet/>
      <dgm:spPr/>
      <dgm:t>
        <a:bodyPr/>
        <a:lstStyle/>
        <a:p>
          <a:endParaRPr lang="ru-RU"/>
        </a:p>
      </dgm:t>
    </dgm:pt>
    <dgm:pt modelId="{EF3102F0-3E11-40D5-B677-3801211AD3E4}">
      <dgm:prSet phldrT="[Текст]" custT="1"/>
      <dgm:spPr/>
      <dgm:t>
        <a:bodyPr/>
        <a:lstStyle/>
        <a:p>
          <a:r>
            <a:rPr lang="uk-UA" sz="3600" dirty="0" smtClean="0"/>
            <a:t>5–8-х класів і 10-го  – 36 учнів</a:t>
          </a:r>
          <a:endParaRPr lang="ru-RU" sz="3600" b="1" dirty="0"/>
        </a:p>
      </dgm:t>
    </dgm:pt>
    <dgm:pt modelId="{8D05E7DD-83CD-492D-AA58-FDA1390FDA93}" type="parTrans" cxnId="{16A559A9-6E0E-494F-ABB3-183027A362AE}">
      <dgm:prSet/>
      <dgm:spPr/>
      <dgm:t>
        <a:bodyPr/>
        <a:lstStyle/>
        <a:p>
          <a:endParaRPr lang="ru-RU"/>
        </a:p>
      </dgm:t>
    </dgm:pt>
    <dgm:pt modelId="{838236E4-1FCE-4E69-B9F9-CB0F2F612474}" type="sibTrans" cxnId="{16A559A9-6E0E-494F-ABB3-183027A362AE}">
      <dgm:prSet/>
      <dgm:spPr/>
      <dgm:t>
        <a:bodyPr/>
        <a:lstStyle/>
        <a:p>
          <a:endParaRPr lang="ru-RU"/>
        </a:p>
      </dgm:t>
    </dgm:pt>
    <dgm:pt modelId="{7A3969AE-42EF-4059-B64B-F1589AD90244}">
      <dgm:prSet/>
      <dgm:spPr/>
      <dgm:t>
        <a:bodyPr/>
        <a:lstStyle/>
        <a:p>
          <a:r>
            <a:rPr lang="uk-UA" baseline="0" dirty="0" smtClean="0">
              <a:effectLst/>
              <a:latin typeface="+mn-lt"/>
              <a:ea typeface="+mn-ea"/>
              <a:cs typeface="+mn-cs"/>
            </a:rPr>
            <a:t>1-4-х класів – 66 учнів</a:t>
          </a:r>
          <a:endParaRPr lang="uk-UA" dirty="0"/>
        </a:p>
      </dgm:t>
    </dgm:pt>
    <dgm:pt modelId="{91D4B546-DB8C-4747-8A7C-7D2B2AC5841A}" type="parTrans" cxnId="{0D8240FF-DFB6-4170-8448-24889A8AE578}">
      <dgm:prSet/>
      <dgm:spPr/>
      <dgm:t>
        <a:bodyPr/>
        <a:lstStyle/>
        <a:p>
          <a:endParaRPr lang="uk-UA"/>
        </a:p>
      </dgm:t>
    </dgm:pt>
    <dgm:pt modelId="{770AF087-4C05-4B29-8137-C7AD4CCFD17D}" type="sibTrans" cxnId="{0D8240FF-DFB6-4170-8448-24889A8AE578}">
      <dgm:prSet/>
      <dgm:spPr/>
      <dgm:t>
        <a:bodyPr/>
        <a:lstStyle/>
        <a:p>
          <a:endParaRPr lang="uk-UA"/>
        </a:p>
      </dgm:t>
    </dgm:pt>
    <dgm:pt modelId="{B3BADE98-F8FD-4C67-9C2C-CC352E404DC7}">
      <dgm:prSet phldrT="[Текст]"/>
      <dgm:spPr/>
      <dgm:t>
        <a:bodyPr/>
        <a:lstStyle/>
        <a:p>
          <a:r>
            <a:rPr lang="ru-RU" b="1" dirty="0" smtClean="0">
              <a:latin typeface="Times New Roman"/>
              <a:ea typeface="Times New Roman"/>
              <a:cs typeface="Times New Roman"/>
              <a:sym typeface="Times New Roman"/>
            </a:rPr>
            <a:t>102</a:t>
          </a:r>
          <a:r>
            <a:rPr lang="" b="1" dirty="0" smtClean="0">
              <a:latin typeface="Times New Roman"/>
              <a:ea typeface="Times New Roman"/>
              <a:cs typeface="Times New Roman"/>
              <a:sym typeface="Times New Roman"/>
            </a:rPr>
            <a:t> учн</a:t>
          </a:r>
          <a:r>
            <a:rPr lang="ru-RU" b="1" dirty="0" smtClean="0">
              <a:latin typeface="Times New Roman"/>
              <a:ea typeface="Times New Roman"/>
              <a:cs typeface="Times New Roman"/>
              <a:sym typeface="Times New Roman"/>
            </a:rPr>
            <a:t>і</a:t>
          </a:r>
          <a:endParaRPr lang="ru-RU" b="1" dirty="0"/>
        </a:p>
      </dgm:t>
    </dgm:pt>
    <dgm:pt modelId="{2D5D743E-0E48-42D8-A1AD-53C61BE566CD}" type="sibTrans" cxnId="{793AC086-2A63-42ED-9C6F-577E05FB04F9}">
      <dgm:prSet/>
      <dgm:spPr/>
      <dgm:t>
        <a:bodyPr/>
        <a:lstStyle/>
        <a:p>
          <a:endParaRPr lang="ru-RU"/>
        </a:p>
      </dgm:t>
    </dgm:pt>
    <dgm:pt modelId="{292C81DB-A186-44FF-A68E-91917628AFA4}" type="parTrans" cxnId="{793AC086-2A63-42ED-9C6F-577E05FB04F9}">
      <dgm:prSet/>
      <dgm:spPr/>
      <dgm:t>
        <a:bodyPr/>
        <a:lstStyle/>
        <a:p>
          <a:endParaRPr lang="ru-RU"/>
        </a:p>
      </dgm:t>
    </dgm:pt>
    <dgm:pt modelId="{A6DED31B-F026-45D9-A85A-842B95A70C5A}" type="pres">
      <dgm:prSet presAssocID="{63D3952D-8A55-42F6-9CBC-043D8A485C6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A7EF61-2840-4ADE-869F-E4490567D7B7}" type="pres">
      <dgm:prSet presAssocID="{EF3102F0-3E11-40D5-B677-3801211AD3E4}" presName="boxAndChildren" presStyleCnt="0"/>
      <dgm:spPr/>
      <dgm:t>
        <a:bodyPr/>
        <a:lstStyle/>
        <a:p>
          <a:endParaRPr lang="uk-UA"/>
        </a:p>
      </dgm:t>
    </dgm:pt>
    <dgm:pt modelId="{8BBF2DDD-966C-421E-A666-B4B55AD0C0F0}" type="pres">
      <dgm:prSet presAssocID="{EF3102F0-3E11-40D5-B677-3801211AD3E4}" presName="parentTextBox" presStyleLbl="node1" presStyleIdx="0" presStyleCnt="3"/>
      <dgm:spPr/>
      <dgm:t>
        <a:bodyPr/>
        <a:lstStyle/>
        <a:p>
          <a:endParaRPr lang="ru-RU"/>
        </a:p>
      </dgm:t>
    </dgm:pt>
    <dgm:pt modelId="{26C07E67-83EA-47D6-A008-F78928027787}" type="pres">
      <dgm:prSet presAssocID="{770AF087-4C05-4B29-8137-C7AD4CCFD17D}" presName="sp" presStyleCnt="0"/>
      <dgm:spPr/>
      <dgm:t>
        <a:bodyPr/>
        <a:lstStyle/>
        <a:p>
          <a:endParaRPr lang="uk-UA"/>
        </a:p>
      </dgm:t>
    </dgm:pt>
    <dgm:pt modelId="{7FA24B6B-A126-4D54-83A4-143D40159B22}" type="pres">
      <dgm:prSet presAssocID="{7A3969AE-42EF-4059-B64B-F1589AD90244}" presName="arrowAndChildren" presStyleCnt="0"/>
      <dgm:spPr/>
      <dgm:t>
        <a:bodyPr/>
        <a:lstStyle/>
        <a:p>
          <a:endParaRPr lang="uk-UA"/>
        </a:p>
      </dgm:t>
    </dgm:pt>
    <dgm:pt modelId="{2C59643C-9378-41A2-9018-B5218103C0FA}" type="pres">
      <dgm:prSet presAssocID="{7A3969AE-42EF-4059-B64B-F1589AD90244}" presName="parentTextArrow" presStyleLbl="node1" presStyleIdx="1" presStyleCnt="3"/>
      <dgm:spPr/>
      <dgm:t>
        <a:bodyPr/>
        <a:lstStyle/>
        <a:p>
          <a:endParaRPr lang="uk-UA"/>
        </a:p>
      </dgm:t>
    </dgm:pt>
    <dgm:pt modelId="{25068F63-0D8D-4493-AAAA-C24669FAF091}" type="pres">
      <dgm:prSet presAssocID="{FE8CDE0D-60DB-4503-97EB-BA7D5ED4A7DB}" presName="sp" presStyleCnt="0"/>
      <dgm:spPr/>
      <dgm:t>
        <a:bodyPr/>
        <a:lstStyle/>
        <a:p>
          <a:endParaRPr lang="uk-UA"/>
        </a:p>
      </dgm:t>
    </dgm:pt>
    <dgm:pt modelId="{F3066C4F-26A7-4FB8-8614-1DF06121A71F}" type="pres">
      <dgm:prSet presAssocID="{B3554AAA-48EE-45A4-A76C-79C97A835324}" presName="arrowAndChildren" presStyleCnt="0"/>
      <dgm:spPr/>
      <dgm:t>
        <a:bodyPr/>
        <a:lstStyle/>
        <a:p>
          <a:endParaRPr lang="uk-UA"/>
        </a:p>
      </dgm:t>
    </dgm:pt>
    <dgm:pt modelId="{218AC358-CC79-40D1-B1CC-A8EDCA5B73EF}" type="pres">
      <dgm:prSet presAssocID="{B3554AAA-48EE-45A4-A76C-79C97A835324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559571ED-DFF7-49B5-9595-058072851C4C}" type="pres">
      <dgm:prSet presAssocID="{B3554AAA-48EE-45A4-A76C-79C97A835324}" presName="arrow" presStyleLbl="node1" presStyleIdx="2" presStyleCnt="3" custLinFactNeighborX="9928" custLinFactNeighborY="-65970"/>
      <dgm:spPr/>
      <dgm:t>
        <a:bodyPr/>
        <a:lstStyle/>
        <a:p>
          <a:endParaRPr lang="ru-RU"/>
        </a:p>
      </dgm:t>
    </dgm:pt>
    <dgm:pt modelId="{945CA960-38C1-4FC6-9999-9ACA845D25FF}" type="pres">
      <dgm:prSet presAssocID="{B3554AAA-48EE-45A4-A76C-79C97A835324}" presName="descendantArrow" presStyleCnt="0"/>
      <dgm:spPr/>
      <dgm:t>
        <a:bodyPr/>
        <a:lstStyle/>
        <a:p>
          <a:endParaRPr lang="uk-UA"/>
        </a:p>
      </dgm:t>
    </dgm:pt>
    <dgm:pt modelId="{1BAD4008-72AD-4B28-AF2B-DCE03D1DAD69}" type="pres">
      <dgm:prSet presAssocID="{B3BADE98-F8FD-4C67-9C2C-CC352E404DC7}" presName="childTextArrow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B635209-7E6F-4442-BE95-304A4AAAE2A7}" type="presOf" srcId="{7A3969AE-42EF-4059-B64B-F1589AD90244}" destId="{2C59643C-9378-41A2-9018-B5218103C0FA}" srcOrd="0" destOrd="0" presId="urn:microsoft.com/office/officeart/2005/8/layout/process4"/>
    <dgm:cxn modelId="{7DDD8A0B-7220-41C8-AE18-41F52E3BB18C}" type="presOf" srcId="{B3BADE98-F8FD-4C67-9C2C-CC352E404DC7}" destId="{1BAD4008-72AD-4B28-AF2B-DCE03D1DAD69}" srcOrd="0" destOrd="0" presId="urn:microsoft.com/office/officeart/2005/8/layout/process4"/>
    <dgm:cxn modelId="{27BB1762-3805-4E77-9B1F-0C8915384A11}" type="presOf" srcId="{EF3102F0-3E11-40D5-B677-3801211AD3E4}" destId="{8BBF2DDD-966C-421E-A666-B4B55AD0C0F0}" srcOrd="0" destOrd="0" presId="urn:microsoft.com/office/officeart/2005/8/layout/process4"/>
    <dgm:cxn modelId="{A203C74A-A1EE-4A55-90B1-CDD36BFFA720}" srcId="{63D3952D-8A55-42F6-9CBC-043D8A485C60}" destId="{B3554AAA-48EE-45A4-A76C-79C97A835324}" srcOrd="0" destOrd="0" parTransId="{5084DAD3-C097-4369-B3D6-D3A4F9ACE259}" sibTransId="{FE8CDE0D-60DB-4503-97EB-BA7D5ED4A7DB}"/>
    <dgm:cxn modelId="{0D8240FF-DFB6-4170-8448-24889A8AE578}" srcId="{63D3952D-8A55-42F6-9CBC-043D8A485C60}" destId="{7A3969AE-42EF-4059-B64B-F1589AD90244}" srcOrd="1" destOrd="0" parTransId="{91D4B546-DB8C-4747-8A7C-7D2B2AC5841A}" sibTransId="{770AF087-4C05-4B29-8137-C7AD4CCFD17D}"/>
    <dgm:cxn modelId="{4B0AF898-7804-4401-A86B-915C8EDF8A89}" type="presOf" srcId="{B3554AAA-48EE-45A4-A76C-79C97A835324}" destId="{218AC358-CC79-40D1-B1CC-A8EDCA5B73EF}" srcOrd="0" destOrd="0" presId="urn:microsoft.com/office/officeart/2005/8/layout/process4"/>
    <dgm:cxn modelId="{83C9C2A5-9143-4901-971E-0E56DF5B2DF7}" type="presOf" srcId="{63D3952D-8A55-42F6-9CBC-043D8A485C60}" destId="{A6DED31B-F026-45D9-A85A-842B95A70C5A}" srcOrd="0" destOrd="0" presId="urn:microsoft.com/office/officeart/2005/8/layout/process4"/>
    <dgm:cxn modelId="{16A559A9-6E0E-494F-ABB3-183027A362AE}" srcId="{63D3952D-8A55-42F6-9CBC-043D8A485C60}" destId="{EF3102F0-3E11-40D5-B677-3801211AD3E4}" srcOrd="2" destOrd="0" parTransId="{8D05E7DD-83CD-492D-AA58-FDA1390FDA93}" sibTransId="{838236E4-1FCE-4E69-B9F9-CB0F2F612474}"/>
    <dgm:cxn modelId="{33EC9605-0227-4800-851C-90E85A90FD13}" type="presOf" srcId="{B3554AAA-48EE-45A4-A76C-79C97A835324}" destId="{559571ED-DFF7-49B5-9595-058072851C4C}" srcOrd="1" destOrd="0" presId="urn:microsoft.com/office/officeart/2005/8/layout/process4"/>
    <dgm:cxn modelId="{793AC086-2A63-42ED-9C6F-577E05FB04F9}" srcId="{B3554AAA-48EE-45A4-A76C-79C97A835324}" destId="{B3BADE98-F8FD-4C67-9C2C-CC352E404DC7}" srcOrd="0" destOrd="0" parTransId="{292C81DB-A186-44FF-A68E-91917628AFA4}" sibTransId="{2D5D743E-0E48-42D8-A1AD-53C61BE566CD}"/>
    <dgm:cxn modelId="{9A01D6B4-E786-404A-9069-3BC050F72197}" type="presParOf" srcId="{A6DED31B-F026-45D9-A85A-842B95A70C5A}" destId="{64A7EF61-2840-4ADE-869F-E4490567D7B7}" srcOrd="0" destOrd="0" presId="urn:microsoft.com/office/officeart/2005/8/layout/process4"/>
    <dgm:cxn modelId="{E3E3D753-1AC3-4C39-B95D-323920964557}" type="presParOf" srcId="{64A7EF61-2840-4ADE-869F-E4490567D7B7}" destId="{8BBF2DDD-966C-421E-A666-B4B55AD0C0F0}" srcOrd="0" destOrd="0" presId="urn:microsoft.com/office/officeart/2005/8/layout/process4"/>
    <dgm:cxn modelId="{0C617380-272E-4151-B7A2-9F7CF03AA02A}" type="presParOf" srcId="{A6DED31B-F026-45D9-A85A-842B95A70C5A}" destId="{26C07E67-83EA-47D6-A008-F78928027787}" srcOrd="1" destOrd="0" presId="urn:microsoft.com/office/officeart/2005/8/layout/process4"/>
    <dgm:cxn modelId="{F05D1871-CA24-41C6-BF14-D790398EA8D4}" type="presParOf" srcId="{A6DED31B-F026-45D9-A85A-842B95A70C5A}" destId="{7FA24B6B-A126-4D54-83A4-143D40159B22}" srcOrd="2" destOrd="0" presId="urn:microsoft.com/office/officeart/2005/8/layout/process4"/>
    <dgm:cxn modelId="{2A198B8B-34A5-4292-ABD3-18F214C981B2}" type="presParOf" srcId="{7FA24B6B-A126-4D54-83A4-143D40159B22}" destId="{2C59643C-9378-41A2-9018-B5218103C0FA}" srcOrd="0" destOrd="0" presId="urn:microsoft.com/office/officeart/2005/8/layout/process4"/>
    <dgm:cxn modelId="{B2A91F0C-FC5C-4817-AAD9-4A5F761FD718}" type="presParOf" srcId="{A6DED31B-F026-45D9-A85A-842B95A70C5A}" destId="{25068F63-0D8D-4493-AAAA-C24669FAF091}" srcOrd="3" destOrd="0" presId="urn:microsoft.com/office/officeart/2005/8/layout/process4"/>
    <dgm:cxn modelId="{DBFFF7E4-B7B9-4B96-B04C-5B451379B32C}" type="presParOf" srcId="{A6DED31B-F026-45D9-A85A-842B95A70C5A}" destId="{F3066C4F-26A7-4FB8-8614-1DF06121A71F}" srcOrd="4" destOrd="0" presId="urn:microsoft.com/office/officeart/2005/8/layout/process4"/>
    <dgm:cxn modelId="{D70332E8-540E-4444-A016-6441F52EBC83}" type="presParOf" srcId="{F3066C4F-26A7-4FB8-8614-1DF06121A71F}" destId="{218AC358-CC79-40D1-B1CC-A8EDCA5B73EF}" srcOrd="0" destOrd="0" presId="urn:microsoft.com/office/officeart/2005/8/layout/process4"/>
    <dgm:cxn modelId="{8233417F-57EA-44DE-83CD-72502C2A4C6A}" type="presParOf" srcId="{F3066C4F-26A7-4FB8-8614-1DF06121A71F}" destId="{559571ED-DFF7-49B5-9595-058072851C4C}" srcOrd="1" destOrd="0" presId="urn:microsoft.com/office/officeart/2005/8/layout/process4"/>
    <dgm:cxn modelId="{60B7804E-B9D9-4AA4-9308-D7119FF8E0FD}" type="presParOf" srcId="{F3066C4F-26A7-4FB8-8614-1DF06121A71F}" destId="{945CA960-38C1-4FC6-9999-9ACA845D25FF}" srcOrd="2" destOrd="0" presId="urn:microsoft.com/office/officeart/2005/8/layout/process4"/>
    <dgm:cxn modelId="{78AB54F0-0B60-4D56-8777-FC96D256F0FE}" type="presParOf" srcId="{945CA960-38C1-4FC6-9999-9ACA845D25FF}" destId="{1BAD4008-72AD-4B28-AF2B-DCE03D1DAD6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E87875B-9233-4110-8F83-E490636293EB}" type="doc">
      <dgm:prSet loTypeId="urn:microsoft.com/office/officeart/2005/8/layout/process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99B6CE-A86C-4602-A245-C757BD77DB87}">
      <dgm:prSet phldrT="[Текст]" custT="1"/>
      <dgm:spPr/>
      <dgm:t>
        <a:bodyPr/>
        <a:lstStyle/>
        <a:p>
          <a:r>
            <a:rPr lang="uk-UA" sz="4400" smtClean="0"/>
            <a:t> 11–А клас</a:t>
          </a:r>
          <a:endParaRPr lang="ru-RU" sz="4400" dirty="0"/>
        </a:p>
      </dgm:t>
    </dgm:pt>
    <dgm:pt modelId="{1BD358BE-201D-4DC9-95A6-E23CA9A9297F}" type="parTrans" cxnId="{A5BE1B39-BDBF-42EE-9AD7-711D5AA84FEC}">
      <dgm:prSet/>
      <dgm:spPr/>
      <dgm:t>
        <a:bodyPr/>
        <a:lstStyle/>
        <a:p>
          <a:endParaRPr lang="ru-RU"/>
        </a:p>
      </dgm:t>
    </dgm:pt>
    <dgm:pt modelId="{2D0F7326-35F2-4850-BC80-6301A03BD594}" type="sibTrans" cxnId="{A5BE1B39-BDBF-42EE-9AD7-711D5AA84FEC}">
      <dgm:prSet/>
      <dgm:spPr/>
      <dgm:t>
        <a:bodyPr/>
        <a:lstStyle/>
        <a:p>
          <a:endParaRPr lang="ru-RU"/>
        </a:p>
      </dgm:t>
    </dgm:pt>
    <dgm:pt modelId="{902ADF75-BEA6-47D1-BA9E-2753CDFFEBFE}">
      <dgm:prSet phldrT="[Текст]"/>
      <dgm:spPr/>
      <dgm:t>
        <a:bodyPr/>
        <a:lstStyle/>
        <a:p>
          <a:r>
            <a:rPr lang="ru-RU" dirty="0" err="1" smtClean="0"/>
            <a:t>Випустилось</a:t>
          </a:r>
          <a:r>
            <a:rPr lang="ru-RU" dirty="0" smtClean="0"/>
            <a:t> 26 </a:t>
          </a:r>
          <a:r>
            <a:rPr lang="ru-RU" dirty="0" err="1" smtClean="0"/>
            <a:t>учнів</a:t>
          </a:r>
          <a:r>
            <a:rPr lang="ru-RU" dirty="0" smtClean="0"/>
            <a:t> </a:t>
          </a:r>
          <a:endParaRPr lang="ru-RU" dirty="0"/>
        </a:p>
      </dgm:t>
    </dgm:pt>
    <dgm:pt modelId="{A3062572-365A-4D61-B7E9-8E19C0A7CCAE}" type="parTrans" cxnId="{3045AA3F-3344-425F-9DFB-3324D9635FCC}">
      <dgm:prSet/>
      <dgm:spPr/>
      <dgm:t>
        <a:bodyPr/>
        <a:lstStyle/>
        <a:p>
          <a:endParaRPr lang="ru-RU"/>
        </a:p>
      </dgm:t>
    </dgm:pt>
    <dgm:pt modelId="{479BBEB0-CE4B-4AD5-B4DF-D13B0BEA135C}" type="sibTrans" cxnId="{3045AA3F-3344-425F-9DFB-3324D9635FCC}">
      <dgm:prSet/>
      <dgm:spPr/>
      <dgm:t>
        <a:bodyPr/>
        <a:lstStyle/>
        <a:p>
          <a:endParaRPr lang="ru-RU"/>
        </a:p>
      </dgm:t>
    </dgm:pt>
    <dgm:pt modelId="{94DF3CE1-B12A-4B5D-8456-E274F704C4CF}">
      <dgm:prSet phldrT="[Текст]"/>
      <dgm:spPr/>
      <dgm:t>
        <a:bodyPr/>
        <a:lstStyle/>
        <a:p>
          <a:r>
            <a:rPr lang="uk-UA" smtClean="0"/>
            <a:t>Нагороджені медаллю</a:t>
          </a:r>
          <a:r>
            <a:rPr lang="uk-UA" b="1" i="1" smtClean="0"/>
            <a:t> «За високі досягнення у навчанні»: </a:t>
          </a:r>
          <a:endParaRPr lang="ru-RU" dirty="0"/>
        </a:p>
      </dgm:t>
    </dgm:pt>
    <dgm:pt modelId="{19A0B4DC-034C-4E6F-8720-253A4257D487}" type="parTrans" cxnId="{3757AFCD-2034-4942-85FA-FDDF52B2D6F1}">
      <dgm:prSet/>
      <dgm:spPr/>
      <dgm:t>
        <a:bodyPr/>
        <a:lstStyle/>
        <a:p>
          <a:endParaRPr lang="ru-RU"/>
        </a:p>
      </dgm:t>
    </dgm:pt>
    <dgm:pt modelId="{5B52CD0F-EAD4-44A8-A1B4-0C960ADE7A31}" type="sibTrans" cxnId="{3757AFCD-2034-4942-85FA-FDDF52B2D6F1}">
      <dgm:prSet/>
      <dgm:spPr/>
      <dgm:t>
        <a:bodyPr/>
        <a:lstStyle/>
        <a:p>
          <a:endParaRPr lang="ru-RU"/>
        </a:p>
      </dgm:t>
    </dgm:pt>
    <dgm:pt modelId="{8066B46F-1543-4804-A4BF-E300782C4670}">
      <dgm:prSet phldrT="[Текст]"/>
      <dgm:spPr/>
      <dgm:t>
        <a:bodyPr/>
        <a:lstStyle/>
        <a:p>
          <a:r>
            <a:rPr lang="uk-UA" dirty="0" smtClean="0"/>
            <a:t>То Марія </a:t>
          </a:r>
          <a:r>
            <a:rPr lang="uk-UA" dirty="0" err="1" smtClean="0"/>
            <a:t>Туанівна</a:t>
          </a:r>
          <a:r>
            <a:rPr lang="uk-UA" dirty="0" smtClean="0"/>
            <a:t>,  Лобань Анастасія Артемівна, </a:t>
          </a:r>
          <a:r>
            <a:rPr lang="uk-UA" dirty="0" err="1" smtClean="0"/>
            <a:t>Конішевська</a:t>
          </a:r>
          <a:r>
            <a:rPr lang="uk-UA" dirty="0" smtClean="0"/>
            <a:t> Олександра Юріївна.</a:t>
          </a:r>
          <a:endParaRPr lang="ru-RU" dirty="0"/>
        </a:p>
      </dgm:t>
    </dgm:pt>
    <dgm:pt modelId="{F9C82CBF-9D42-455D-9A1E-2A40CB0D4719}" type="parTrans" cxnId="{8C80279E-9F68-41A6-BB36-8B37D79D2BA7}">
      <dgm:prSet/>
      <dgm:spPr/>
      <dgm:t>
        <a:bodyPr/>
        <a:lstStyle/>
        <a:p>
          <a:endParaRPr lang="ru-RU"/>
        </a:p>
      </dgm:t>
    </dgm:pt>
    <dgm:pt modelId="{FE8D7B65-32F4-48F0-8DD4-32727ACB9DA0}" type="sibTrans" cxnId="{8C80279E-9F68-41A6-BB36-8B37D79D2BA7}">
      <dgm:prSet/>
      <dgm:spPr/>
      <dgm:t>
        <a:bodyPr/>
        <a:lstStyle/>
        <a:p>
          <a:endParaRPr lang="ru-RU"/>
        </a:p>
      </dgm:t>
    </dgm:pt>
    <dgm:pt modelId="{7758E0AC-F5CC-4918-ACAA-1A6CD6A388C7}" type="pres">
      <dgm:prSet presAssocID="{EE87875B-9233-4110-8F83-E490636293E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9EDF5B-16C8-47F7-835E-D4E451F12F38}" type="pres">
      <dgm:prSet presAssocID="{94DF3CE1-B12A-4B5D-8456-E274F704C4CF}" presName="boxAndChildren" presStyleCnt="0"/>
      <dgm:spPr/>
    </dgm:pt>
    <dgm:pt modelId="{DE59B912-B09A-457D-815F-297CEB84F5B5}" type="pres">
      <dgm:prSet presAssocID="{94DF3CE1-B12A-4B5D-8456-E274F704C4CF}" presName="parentTextBox" presStyleLbl="node1" presStyleIdx="0" presStyleCnt="2"/>
      <dgm:spPr/>
      <dgm:t>
        <a:bodyPr/>
        <a:lstStyle/>
        <a:p>
          <a:endParaRPr lang="ru-RU"/>
        </a:p>
      </dgm:t>
    </dgm:pt>
    <dgm:pt modelId="{C5C08201-97E8-4508-BCD1-A9E49A9D1A4F}" type="pres">
      <dgm:prSet presAssocID="{94DF3CE1-B12A-4B5D-8456-E274F704C4CF}" presName="entireBox" presStyleLbl="node1" presStyleIdx="0" presStyleCnt="2" custLinFactNeighborY="-592"/>
      <dgm:spPr/>
      <dgm:t>
        <a:bodyPr/>
        <a:lstStyle/>
        <a:p>
          <a:endParaRPr lang="ru-RU"/>
        </a:p>
      </dgm:t>
    </dgm:pt>
    <dgm:pt modelId="{2EFB3C77-CB33-40B6-A03D-93AEC6E9084F}" type="pres">
      <dgm:prSet presAssocID="{94DF3CE1-B12A-4B5D-8456-E274F704C4CF}" presName="descendantBox" presStyleCnt="0"/>
      <dgm:spPr/>
    </dgm:pt>
    <dgm:pt modelId="{F0F02F6C-A972-46BA-AC6B-CB9480B742B5}" type="pres">
      <dgm:prSet presAssocID="{8066B46F-1543-4804-A4BF-E300782C4670}" presName="childTextBox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94BD86-B0DF-4CD4-9B04-8F2A1F154D39}" type="pres">
      <dgm:prSet presAssocID="{2D0F7326-35F2-4850-BC80-6301A03BD594}" presName="sp" presStyleCnt="0"/>
      <dgm:spPr/>
    </dgm:pt>
    <dgm:pt modelId="{872A41E6-1477-491D-966F-189ACEC7B2B3}" type="pres">
      <dgm:prSet presAssocID="{3999B6CE-A86C-4602-A245-C757BD77DB87}" presName="arrowAndChildren" presStyleCnt="0"/>
      <dgm:spPr/>
    </dgm:pt>
    <dgm:pt modelId="{785D9984-2EF1-49CB-A0F9-81A1F6B9EDF5}" type="pres">
      <dgm:prSet presAssocID="{3999B6CE-A86C-4602-A245-C757BD77DB87}" presName="parentTextArrow" presStyleLbl="node1" presStyleIdx="0" presStyleCnt="2"/>
      <dgm:spPr/>
      <dgm:t>
        <a:bodyPr/>
        <a:lstStyle/>
        <a:p>
          <a:endParaRPr lang="ru-RU"/>
        </a:p>
      </dgm:t>
    </dgm:pt>
    <dgm:pt modelId="{547F3CE4-8E19-4725-8DFA-08FDBD1DCF55}" type="pres">
      <dgm:prSet presAssocID="{3999B6CE-A86C-4602-A245-C757BD77DB87}" presName="arrow" presStyleLbl="node1" presStyleIdx="1" presStyleCnt="2" custLinFactNeighborY="-834"/>
      <dgm:spPr/>
      <dgm:t>
        <a:bodyPr/>
        <a:lstStyle/>
        <a:p>
          <a:endParaRPr lang="ru-RU"/>
        </a:p>
      </dgm:t>
    </dgm:pt>
    <dgm:pt modelId="{5894A62E-C53A-4D0C-9E30-9028D15F2C48}" type="pres">
      <dgm:prSet presAssocID="{3999B6CE-A86C-4602-A245-C757BD77DB87}" presName="descendantArrow" presStyleCnt="0"/>
      <dgm:spPr/>
    </dgm:pt>
    <dgm:pt modelId="{8B79FAE4-3BD5-4373-AE04-67F7DF986BF3}" type="pres">
      <dgm:prSet presAssocID="{902ADF75-BEA6-47D1-BA9E-2753CDFFEBFE}" presName="childTextArrow" presStyleLbl="fgAccFollowNode1" presStyleIdx="1" presStyleCnt="2" custLinFactNeighborY="-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6BC61A-0F8D-4B54-86AA-7508A2D1CAA5}" type="presOf" srcId="{8066B46F-1543-4804-A4BF-E300782C4670}" destId="{F0F02F6C-A972-46BA-AC6B-CB9480B742B5}" srcOrd="0" destOrd="0" presId="urn:microsoft.com/office/officeart/2005/8/layout/process4"/>
    <dgm:cxn modelId="{3045AA3F-3344-425F-9DFB-3324D9635FCC}" srcId="{3999B6CE-A86C-4602-A245-C757BD77DB87}" destId="{902ADF75-BEA6-47D1-BA9E-2753CDFFEBFE}" srcOrd="0" destOrd="0" parTransId="{A3062572-365A-4D61-B7E9-8E19C0A7CCAE}" sibTransId="{479BBEB0-CE4B-4AD5-B4DF-D13B0BEA135C}"/>
    <dgm:cxn modelId="{A5BE1B39-BDBF-42EE-9AD7-711D5AA84FEC}" srcId="{EE87875B-9233-4110-8F83-E490636293EB}" destId="{3999B6CE-A86C-4602-A245-C757BD77DB87}" srcOrd="0" destOrd="0" parTransId="{1BD358BE-201D-4DC9-95A6-E23CA9A9297F}" sibTransId="{2D0F7326-35F2-4850-BC80-6301A03BD594}"/>
    <dgm:cxn modelId="{1F09F192-4E56-449C-9C06-BF73AC6B33C6}" type="presOf" srcId="{3999B6CE-A86C-4602-A245-C757BD77DB87}" destId="{547F3CE4-8E19-4725-8DFA-08FDBD1DCF55}" srcOrd="1" destOrd="0" presId="urn:microsoft.com/office/officeart/2005/8/layout/process4"/>
    <dgm:cxn modelId="{9512E860-51BB-4379-BBE6-A704B797607E}" type="presOf" srcId="{EE87875B-9233-4110-8F83-E490636293EB}" destId="{7758E0AC-F5CC-4918-ACAA-1A6CD6A388C7}" srcOrd="0" destOrd="0" presId="urn:microsoft.com/office/officeart/2005/8/layout/process4"/>
    <dgm:cxn modelId="{3757AFCD-2034-4942-85FA-FDDF52B2D6F1}" srcId="{EE87875B-9233-4110-8F83-E490636293EB}" destId="{94DF3CE1-B12A-4B5D-8456-E274F704C4CF}" srcOrd="1" destOrd="0" parTransId="{19A0B4DC-034C-4E6F-8720-253A4257D487}" sibTransId="{5B52CD0F-EAD4-44A8-A1B4-0C960ADE7A31}"/>
    <dgm:cxn modelId="{5256BE75-2DC2-46F8-A68C-5BAF60336E21}" type="presOf" srcId="{3999B6CE-A86C-4602-A245-C757BD77DB87}" destId="{785D9984-2EF1-49CB-A0F9-81A1F6B9EDF5}" srcOrd="0" destOrd="0" presId="urn:microsoft.com/office/officeart/2005/8/layout/process4"/>
    <dgm:cxn modelId="{857DA239-1F10-414A-96C5-8A2A96187E32}" type="presOf" srcId="{902ADF75-BEA6-47D1-BA9E-2753CDFFEBFE}" destId="{8B79FAE4-3BD5-4373-AE04-67F7DF986BF3}" srcOrd="0" destOrd="0" presId="urn:microsoft.com/office/officeart/2005/8/layout/process4"/>
    <dgm:cxn modelId="{8C80279E-9F68-41A6-BB36-8B37D79D2BA7}" srcId="{94DF3CE1-B12A-4B5D-8456-E274F704C4CF}" destId="{8066B46F-1543-4804-A4BF-E300782C4670}" srcOrd="0" destOrd="0" parTransId="{F9C82CBF-9D42-455D-9A1E-2A40CB0D4719}" sibTransId="{FE8D7B65-32F4-48F0-8DD4-32727ACB9DA0}"/>
    <dgm:cxn modelId="{2F28E697-5457-450D-BB25-F70D9550603C}" type="presOf" srcId="{94DF3CE1-B12A-4B5D-8456-E274F704C4CF}" destId="{DE59B912-B09A-457D-815F-297CEB84F5B5}" srcOrd="0" destOrd="0" presId="urn:microsoft.com/office/officeart/2005/8/layout/process4"/>
    <dgm:cxn modelId="{984CB8F2-9F21-40E1-AC6D-84FA7B9979B6}" type="presOf" srcId="{94DF3CE1-B12A-4B5D-8456-E274F704C4CF}" destId="{C5C08201-97E8-4508-BCD1-A9E49A9D1A4F}" srcOrd="1" destOrd="0" presId="urn:microsoft.com/office/officeart/2005/8/layout/process4"/>
    <dgm:cxn modelId="{C85B39DD-9DCF-4A41-9DAD-789CF37586BA}" type="presParOf" srcId="{7758E0AC-F5CC-4918-ACAA-1A6CD6A388C7}" destId="{5C9EDF5B-16C8-47F7-835E-D4E451F12F38}" srcOrd="0" destOrd="0" presId="urn:microsoft.com/office/officeart/2005/8/layout/process4"/>
    <dgm:cxn modelId="{C20518C6-E2A2-4922-9228-070622FDF97E}" type="presParOf" srcId="{5C9EDF5B-16C8-47F7-835E-D4E451F12F38}" destId="{DE59B912-B09A-457D-815F-297CEB84F5B5}" srcOrd="0" destOrd="0" presId="urn:microsoft.com/office/officeart/2005/8/layout/process4"/>
    <dgm:cxn modelId="{86871D5A-6693-4C6F-BDDB-1CB4C24AD00A}" type="presParOf" srcId="{5C9EDF5B-16C8-47F7-835E-D4E451F12F38}" destId="{C5C08201-97E8-4508-BCD1-A9E49A9D1A4F}" srcOrd="1" destOrd="0" presId="urn:microsoft.com/office/officeart/2005/8/layout/process4"/>
    <dgm:cxn modelId="{0B250FCF-C666-464E-B43D-D55977F58A5F}" type="presParOf" srcId="{5C9EDF5B-16C8-47F7-835E-D4E451F12F38}" destId="{2EFB3C77-CB33-40B6-A03D-93AEC6E9084F}" srcOrd="2" destOrd="0" presId="urn:microsoft.com/office/officeart/2005/8/layout/process4"/>
    <dgm:cxn modelId="{F71C710C-0B1E-4308-9941-4061954DBF37}" type="presParOf" srcId="{2EFB3C77-CB33-40B6-A03D-93AEC6E9084F}" destId="{F0F02F6C-A972-46BA-AC6B-CB9480B742B5}" srcOrd="0" destOrd="0" presId="urn:microsoft.com/office/officeart/2005/8/layout/process4"/>
    <dgm:cxn modelId="{3E386A85-D5A9-4344-9048-F6CCEDBB06EB}" type="presParOf" srcId="{7758E0AC-F5CC-4918-ACAA-1A6CD6A388C7}" destId="{7294BD86-B0DF-4CD4-9B04-8F2A1F154D39}" srcOrd="1" destOrd="0" presId="urn:microsoft.com/office/officeart/2005/8/layout/process4"/>
    <dgm:cxn modelId="{7281BDB0-A397-4D44-AE96-45E3B836455E}" type="presParOf" srcId="{7758E0AC-F5CC-4918-ACAA-1A6CD6A388C7}" destId="{872A41E6-1477-491D-966F-189ACEC7B2B3}" srcOrd="2" destOrd="0" presId="urn:microsoft.com/office/officeart/2005/8/layout/process4"/>
    <dgm:cxn modelId="{15E1386A-C827-4481-81EE-7B4C56318039}" type="presParOf" srcId="{872A41E6-1477-491D-966F-189ACEC7B2B3}" destId="{785D9984-2EF1-49CB-A0F9-81A1F6B9EDF5}" srcOrd="0" destOrd="0" presId="urn:microsoft.com/office/officeart/2005/8/layout/process4"/>
    <dgm:cxn modelId="{C3813F6D-D370-4E64-90CB-F268326715DB}" type="presParOf" srcId="{872A41E6-1477-491D-966F-189ACEC7B2B3}" destId="{547F3CE4-8E19-4725-8DFA-08FDBD1DCF55}" srcOrd="1" destOrd="0" presId="urn:microsoft.com/office/officeart/2005/8/layout/process4"/>
    <dgm:cxn modelId="{829A21FA-E27A-487F-A351-200335203843}" type="presParOf" srcId="{872A41E6-1477-491D-966F-189ACEC7B2B3}" destId="{5894A62E-C53A-4D0C-9E30-9028D15F2C48}" srcOrd="2" destOrd="0" presId="urn:microsoft.com/office/officeart/2005/8/layout/process4"/>
    <dgm:cxn modelId="{B94A6E2D-DE28-44A2-AB14-76EC517A0832}" type="presParOf" srcId="{5894A62E-C53A-4D0C-9E30-9028D15F2C48}" destId="{8B79FAE4-3BD5-4373-AE04-67F7DF986BF3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FA6A1BA-579E-458A-9116-B6A8C64D56A1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41C962D8-B39F-4DBF-A2EB-49716754D86A}">
      <dgm:prSet phldrT="[Текст]" phldr="1"/>
      <dgm:spPr/>
      <dgm:t>
        <a:bodyPr/>
        <a:lstStyle/>
        <a:p>
          <a:endParaRPr lang="uk-UA"/>
        </a:p>
      </dgm:t>
    </dgm:pt>
    <dgm:pt modelId="{CC49B698-EB0B-4285-870F-EB8B05C020F4}" type="parTrans" cxnId="{737B1E00-2FD0-4855-A234-AE7F9828D34C}">
      <dgm:prSet/>
      <dgm:spPr/>
      <dgm:t>
        <a:bodyPr/>
        <a:lstStyle/>
        <a:p>
          <a:endParaRPr lang="uk-UA"/>
        </a:p>
      </dgm:t>
    </dgm:pt>
    <dgm:pt modelId="{84825673-9632-413E-B363-A8966999B9E6}" type="sibTrans" cxnId="{737B1E00-2FD0-4855-A234-AE7F9828D34C}">
      <dgm:prSet/>
      <dgm:spPr/>
      <dgm:t>
        <a:bodyPr/>
        <a:lstStyle/>
        <a:p>
          <a:endParaRPr lang="uk-UA"/>
        </a:p>
      </dgm:t>
    </dgm:pt>
    <dgm:pt modelId="{C7FCA26A-6D81-4A38-920C-213F88D7F10F}">
      <dgm:prSet phldrT="[Текст]"/>
      <dgm:spPr/>
      <dgm:t>
        <a:bodyPr/>
        <a:lstStyle/>
        <a:p>
          <a:r>
            <a:rPr lang="uk-UA" dirty="0" smtClean="0"/>
            <a:t>Українська мова і література – </a:t>
          </a:r>
          <a:r>
            <a:rPr lang="ru-RU" dirty="0" smtClean="0"/>
            <a:t>1;</a:t>
          </a:r>
          <a:endParaRPr lang="uk-UA" dirty="0"/>
        </a:p>
      </dgm:t>
    </dgm:pt>
    <dgm:pt modelId="{D30648A1-43D1-481B-AA1E-9FA3DC6CF1D4}" type="parTrans" cxnId="{8FEBC70B-4F38-4E06-A9D5-2F9AC461EDEB}">
      <dgm:prSet/>
      <dgm:spPr/>
      <dgm:t>
        <a:bodyPr/>
        <a:lstStyle/>
        <a:p>
          <a:endParaRPr lang="uk-UA"/>
        </a:p>
      </dgm:t>
    </dgm:pt>
    <dgm:pt modelId="{8142576D-494E-473F-933B-38AC6EE1E564}" type="sibTrans" cxnId="{8FEBC70B-4F38-4E06-A9D5-2F9AC461EDEB}">
      <dgm:prSet/>
      <dgm:spPr/>
      <dgm:t>
        <a:bodyPr/>
        <a:lstStyle/>
        <a:p>
          <a:endParaRPr lang="uk-UA"/>
        </a:p>
      </dgm:t>
    </dgm:pt>
    <dgm:pt modelId="{AB555443-6508-4FF7-AAFE-9471D68F0D8F}">
      <dgm:prSet phldrT="[Текст]"/>
      <dgm:spPr/>
      <dgm:t>
        <a:bodyPr/>
        <a:lstStyle/>
        <a:p>
          <a:r>
            <a:rPr lang="uk-UA" dirty="0" smtClean="0"/>
            <a:t>Біологія – </a:t>
          </a:r>
          <a:r>
            <a:rPr lang="ru-RU" dirty="0" smtClean="0"/>
            <a:t>1;</a:t>
          </a:r>
          <a:endParaRPr lang="uk-UA" dirty="0"/>
        </a:p>
      </dgm:t>
    </dgm:pt>
    <dgm:pt modelId="{BAE99C13-57F9-4719-A32A-9E5DB18D66BE}" type="parTrans" cxnId="{EAD05E37-7CBD-4F0E-A229-3969DCF2E4B8}">
      <dgm:prSet/>
      <dgm:spPr/>
      <dgm:t>
        <a:bodyPr/>
        <a:lstStyle/>
        <a:p>
          <a:endParaRPr lang="uk-UA"/>
        </a:p>
      </dgm:t>
    </dgm:pt>
    <dgm:pt modelId="{8E7EC0EA-952E-49FA-A9A4-02B020A7B757}" type="sibTrans" cxnId="{EAD05E37-7CBD-4F0E-A229-3969DCF2E4B8}">
      <dgm:prSet/>
      <dgm:spPr/>
      <dgm:t>
        <a:bodyPr/>
        <a:lstStyle/>
        <a:p>
          <a:endParaRPr lang="uk-UA"/>
        </a:p>
      </dgm:t>
    </dgm:pt>
    <dgm:pt modelId="{D741E7A3-9F6C-43B3-9BDA-A0640ACE325B}">
      <dgm:prSet phldrT="[Текст]" phldr="1"/>
      <dgm:spPr/>
      <dgm:t>
        <a:bodyPr/>
        <a:lstStyle/>
        <a:p>
          <a:endParaRPr lang="uk-UA"/>
        </a:p>
      </dgm:t>
    </dgm:pt>
    <dgm:pt modelId="{DA24A03C-532E-4D8F-B1B2-F411B29A7749}" type="parTrans" cxnId="{E55090FB-63A1-46D3-BF82-A640CFE15FD9}">
      <dgm:prSet/>
      <dgm:spPr/>
      <dgm:t>
        <a:bodyPr/>
        <a:lstStyle/>
        <a:p>
          <a:endParaRPr lang="uk-UA"/>
        </a:p>
      </dgm:t>
    </dgm:pt>
    <dgm:pt modelId="{B26480A7-1A40-4ED0-ABD6-939650269597}" type="sibTrans" cxnId="{E55090FB-63A1-46D3-BF82-A640CFE15FD9}">
      <dgm:prSet/>
      <dgm:spPr/>
      <dgm:t>
        <a:bodyPr/>
        <a:lstStyle/>
        <a:p>
          <a:endParaRPr lang="uk-UA"/>
        </a:p>
      </dgm:t>
    </dgm:pt>
    <dgm:pt modelId="{34042198-9F9D-4B21-B208-B273A87023DF}">
      <dgm:prSet phldrT="[Текст]"/>
      <dgm:spPr/>
      <dgm:t>
        <a:bodyPr/>
        <a:lstStyle/>
        <a:p>
          <a:r>
            <a:rPr lang="ru-RU" dirty="0" err="1" smtClean="0"/>
            <a:t>Екологія</a:t>
          </a:r>
          <a:r>
            <a:rPr lang="ru-RU" dirty="0" smtClean="0"/>
            <a:t> -  1</a:t>
          </a:r>
          <a:r>
            <a:rPr lang="uk-UA" dirty="0" smtClean="0"/>
            <a:t>;</a:t>
          </a:r>
          <a:endParaRPr lang="uk-UA" dirty="0"/>
        </a:p>
      </dgm:t>
    </dgm:pt>
    <dgm:pt modelId="{FBF292A1-C114-46FC-99A8-FA4083712237}" type="parTrans" cxnId="{60554816-9449-4276-8A0B-3B7D2643D03A}">
      <dgm:prSet/>
      <dgm:spPr/>
      <dgm:t>
        <a:bodyPr/>
        <a:lstStyle/>
        <a:p>
          <a:endParaRPr lang="uk-UA"/>
        </a:p>
      </dgm:t>
    </dgm:pt>
    <dgm:pt modelId="{E5F620FD-9767-40CB-AA10-3908CE2AAD03}" type="sibTrans" cxnId="{60554816-9449-4276-8A0B-3B7D2643D03A}">
      <dgm:prSet/>
      <dgm:spPr/>
      <dgm:t>
        <a:bodyPr/>
        <a:lstStyle/>
        <a:p>
          <a:endParaRPr lang="uk-UA"/>
        </a:p>
      </dgm:t>
    </dgm:pt>
    <dgm:pt modelId="{F988366E-A4F7-4C6F-8AF1-0859C47BC946}">
      <dgm:prSet phldrT="[Текст]" phldr="1"/>
      <dgm:spPr/>
      <dgm:t>
        <a:bodyPr/>
        <a:lstStyle/>
        <a:p>
          <a:endParaRPr lang="uk-UA"/>
        </a:p>
      </dgm:t>
    </dgm:pt>
    <dgm:pt modelId="{9D9AD44C-B9B4-4D60-8D09-EE8AA812B6D2}" type="parTrans" cxnId="{FF84B73A-B696-4794-A9B5-41DE34D20F14}">
      <dgm:prSet/>
      <dgm:spPr/>
      <dgm:t>
        <a:bodyPr/>
        <a:lstStyle/>
        <a:p>
          <a:endParaRPr lang="uk-UA"/>
        </a:p>
      </dgm:t>
    </dgm:pt>
    <dgm:pt modelId="{02E16CAF-057E-455D-98B0-EAB6666D6256}" type="sibTrans" cxnId="{FF84B73A-B696-4794-A9B5-41DE34D20F14}">
      <dgm:prSet/>
      <dgm:spPr/>
      <dgm:t>
        <a:bodyPr/>
        <a:lstStyle/>
        <a:p>
          <a:endParaRPr lang="uk-UA"/>
        </a:p>
      </dgm:t>
    </dgm:pt>
    <dgm:pt modelId="{ADCA516D-7782-4EFF-8BA2-B5C4659BCDBB}">
      <dgm:prSet phldrT="[Текст]"/>
      <dgm:spPr/>
      <dgm:t>
        <a:bodyPr/>
        <a:lstStyle/>
        <a:p>
          <a:r>
            <a:rPr lang="uk-UA" dirty="0" smtClean="0"/>
            <a:t>Англійська мова – </a:t>
          </a:r>
          <a:r>
            <a:rPr lang="ru-RU" dirty="0" smtClean="0"/>
            <a:t>1</a:t>
          </a:r>
          <a:r>
            <a:rPr lang="uk-UA" dirty="0" smtClean="0"/>
            <a:t>;</a:t>
          </a:r>
          <a:endParaRPr lang="uk-UA" dirty="0"/>
        </a:p>
      </dgm:t>
    </dgm:pt>
    <dgm:pt modelId="{6BA4B54F-B8C5-476F-83BC-AD7612341866}" type="parTrans" cxnId="{FA41A6BF-06AC-4F70-B3B8-1BD1977A12B4}">
      <dgm:prSet/>
      <dgm:spPr/>
      <dgm:t>
        <a:bodyPr/>
        <a:lstStyle/>
        <a:p>
          <a:endParaRPr lang="uk-UA"/>
        </a:p>
      </dgm:t>
    </dgm:pt>
    <dgm:pt modelId="{57BB04EE-7008-4FEA-A396-27DB73DA4400}" type="sibTrans" cxnId="{FA41A6BF-06AC-4F70-B3B8-1BD1977A12B4}">
      <dgm:prSet/>
      <dgm:spPr/>
      <dgm:t>
        <a:bodyPr/>
        <a:lstStyle/>
        <a:p>
          <a:endParaRPr lang="uk-UA"/>
        </a:p>
      </dgm:t>
    </dgm:pt>
    <dgm:pt modelId="{04C5FB39-A55E-436C-99B1-77BDEA025168}">
      <dgm:prSet/>
      <dgm:spPr/>
      <dgm:t>
        <a:bodyPr/>
        <a:lstStyle/>
        <a:p>
          <a:r>
            <a:rPr lang="uk-UA" dirty="0" smtClean="0"/>
            <a:t>Хімія – 2;</a:t>
          </a:r>
        </a:p>
      </dgm:t>
    </dgm:pt>
    <dgm:pt modelId="{C9B8F05F-0138-47EF-B60B-448F599B2B1D}" type="parTrans" cxnId="{3776F83B-E50C-49EA-8E15-CF5CFAA425B8}">
      <dgm:prSet/>
      <dgm:spPr/>
      <dgm:t>
        <a:bodyPr/>
        <a:lstStyle/>
        <a:p>
          <a:endParaRPr lang="uk-UA"/>
        </a:p>
      </dgm:t>
    </dgm:pt>
    <dgm:pt modelId="{4A6CB0E3-4FF2-4D15-AAE3-6C32C3D626C0}" type="sibTrans" cxnId="{3776F83B-E50C-49EA-8E15-CF5CFAA425B8}">
      <dgm:prSet/>
      <dgm:spPr/>
      <dgm:t>
        <a:bodyPr/>
        <a:lstStyle/>
        <a:p>
          <a:endParaRPr lang="uk-UA"/>
        </a:p>
      </dgm:t>
    </dgm:pt>
    <dgm:pt modelId="{82B64AC9-6A0F-4F15-82D5-CC648C4DF2F7}">
      <dgm:prSet phldrT="[Текст]"/>
      <dgm:spPr/>
      <dgm:t>
        <a:bodyPr/>
        <a:lstStyle/>
        <a:p>
          <a:r>
            <a:rPr lang="uk-UA" dirty="0" smtClean="0"/>
            <a:t>Географія – </a:t>
          </a:r>
          <a:r>
            <a:rPr lang="ru-RU" dirty="0" smtClean="0"/>
            <a:t>5</a:t>
          </a:r>
          <a:r>
            <a:rPr lang="uk-UA" dirty="0" smtClean="0"/>
            <a:t>;</a:t>
          </a:r>
          <a:endParaRPr lang="uk-UA" dirty="0"/>
        </a:p>
      </dgm:t>
    </dgm:pt>
    <dgm:pt modelId="{E73091DA-2D79-4BC3-B595-D35A17FF7AC7}" type="parTrans" cxnId="{CC7C6A52-43AF-44E8-8350-66EBB314D822}">
      <dgm:prSet/>
      <dgm:spPr/>
      <dgm:t>
        <a:bodyPr/>
        <a:lstStyle/>
        <a:p>
          <a:endParaRPr lang="ru-RU"/>
        </a:p>
      </dgm:t>
    </dgm:pt>
    <dgm:pt modelId="{201C44DD-8D80-470A-935D-2A9F85BA68EA}" type="sibTrans" cxnId="{CC7C6A52-43AF-44E8-8350-66EBB314D822}">
      <dgm:prSet/>
      <dgm:spPr/>
      <dgm:t>
        <a:bodyPr/>
        <a:lstStyle/>
        <a:p>
          <a:endParaRPr lang="ru-RU"/>
        </a:p>
      </dgm:t>
    </dgm:pt>
    <dgm:pt modelId="{2C582ED2-CD63-4238-B099-6072D00F9728}" type="pres">
      <dgm:prSet presAssocID="{1FA6A1BA-579E-458A-9116-B6A8C64D56A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9F882F4A-FEAE-4F46-B044-85470872BE91}" type="pres">
      <dgm:prSet presAssocID="{41C962D8-B39F-4DBF-A2EB-49716754D86A}" presName="composite" presStyleCnt="0"/>
      <dgm:spPr/>
    </dgm:pt>
    <dgm:pt modelId="{5C2B3A70-597B-421F-AAD1-7607E5A27B84}" type="pres">
      <dgm:prSet presAssocID="{41C962D8-B39F-4DBF-A2EB-49716754D86A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E230E43-FFE6-4D01-B689-DAA1B6D172EC}" type="pres">
      <dgm:prSet presAssocID="{41C962D8-B39F-4DBF-A2EB-49716754D86A}" presName="descendantText" presStyleLbl="alignAcc1" presStyleIdx="0" presStyleCnt="3" custLinFactNeighborX="174" custLinFactNeighborY="-255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16A49B0-48E3-4569-B3E8-E352C45B0C13}" type="pres">
      <dgm:prSet presAssocID="{84825673-9632-413E-B363-A8966999B9E6}" presName="sp" presStyleCnt="0"/>
      <dgm:spPr/>
    </dgm:pt>
    <dgm:pt modelId="{67C30656-196F-48DB-A940-19E91C67D8E6}" type="pres">
      <dgm:prSet presAssocID="{D741E7A3-9F6C-43B3-9BDA-A0640ACE325B}" presName="composite" presStyleCnt="0"/>
      <dgm:spPr/>
    </dgm:pt>
    <dgm:pt modelId="{E8695D56-8481-4781-889D-2F99A7B56F27}" type="pres">
      <dgm:prSet presAssocID="{D741E7A3-9F6C-43B3-9BDA-A0640ACE325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561982F-503A-4ADB-8C12-5D1BC6F7CFBD}" type="pres">
      <dgm:prSet presAssocID="{D741E7A3-9F6C-43B3-9BDA-A0640ACE325B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E75B9D9-DF2A-4BD1-A785-D9A2AB649011}" type="pres">
      <dgm:prSet presAssocID="{B26480A7-1A40-4ED0-ABD6-939650269597}" presName="sp" presStyleCnt="0"/>
      <dgm:spPr/>
    </dgm:pt>
    <dgm:pt modelId="{BBDE5773-083C-4619-ACF2-44F5FB281B8D}" type="pres">
      <dgm:prSet presAssocID="{F988366E-A4F7-4C6F-8AF1-0859C47BC946}" presName="composite" presStyleCnt="0"/>
      <dgm:spPr/>
    </dgm:pt>
    <dgm:pt modelId="{9E4D942B-6329-492C-999F-FA3A9E3E10C8}" type="pres">
      <dgm:prSet presAssocID="{F988366E-A4F7-4C6F-8AF1-0859C47BC94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898C0F8-5A9D-4E88-9636-7EC22D2BA5B0}" type="pres">
      <dgm:prSet presAssocID="{F988366E-A4F7-4C6F-8AF1-0859C47BC946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11A16217-2A9E-4048-8F81-C29E75C0474B}" type="presOf" srcId="{ADCA516D-7782-4EFF-8BA2-B5C4659BCDBB}" destId="{0898C0F8-5A9D-4E88-9636-7EC22D2BA5B0}" srcOrd="0" destOrd="0" presId="urn:microsoft.com/office/officeart/2005/8/layout/chevron2"/>
    <dgm:cxn modelId="{FA41A6BF-06AC-4F70-B3B8-1BD1977A12B4}" srcId="{F988366E-A4F7-4C6F-8AF1-0859C47BC946}" destId="{ADCA516D-7782-4EFF-8BA2-B5C4659BCDBB}" srcOrd="0" destOrd="0" parTransId="{6BA4B54F-B8C5-476F-83BC-AD7612341866}" sibTransId="{57BB04EE-7008-4FEA-A396-27DB73DA4400}"/>
    <dgm:cxn modelId="{CC7C6A52-43AF-44E8-8350-66EBB314D822}" srcId="{F988366E-A4F7-4C6F-8AF1-0859C47BC946}" destId="{82B64AC9-6A0F-4F15-82D5-CC648C4DF2F7}" srcOrd="1" destOrd="0" parTransId="{E73091DA-2D79-4BC3-B595-D35A17FF7AC7}" sibTransId="{201C44DD-8D80-470A-935D-2A9F85BA68EA}"/>
    <dgm:cxn modelId="{737B1E00-2FD0-4855-A234-AE7F9828D34C}" srcId="{1FA6A1BA-579E-458A-9116-B6A8C64D56A1}" destId="{41C962D8-B39F-4DBF-A2EB-49716754D86A}" srcOrd="0" destOrd="0" parTransId="{CC49B698-EB0B-4285-870F-EB8B05C020F4}" sibTransId="{84825673-9632-413E-B363-A8966999B9E6}"/>
    <dgm:cxn modelId="{D39495C2-04F3-47B4-ACF9-683173D02232}" type="presOf" srcId="{D741E7A3-9F6C-43B3-9BDA-A0640ACE325B}" destId="{E8695D56-8481-4781-889D-2F99A7B56F27}" srcOrd="0" destOrd="0" presId="urn:microsoft.com/office/officeart/2005/8/layout/chevron2"/>
    <dgm:cxn modelId="{FF84B73A-B696-4794-A9B5-41DE34D20F14}" srcId="{1FA6A1BA-579E-458A-9116-B6A8C64D56A1}" destId="{F988366E-A4F7-4C6F-8AF1-0859C47BC946}" srcOrd="2" destOrd="0" parTransId="{9D9AD44C-B9B4-4D60-8D09-EE8AA812B6D2}" sibTransId="{02E16CAF-057E-455D-98B0-EAB6666D6256}"/>
    <dgm:cxn modelId="{EAD05E37-7CBD-4F0E-A229-3969DCF2E4B8}" srcId="{41C962D8-B39F-4DBF-A2EB-49716754D86A}" destId="{AB555443-6508-4FF7-AAFE-9471D68F0D8F}" srcOrd="1" destOrd="0" parTransId="{BAE99C13-57F9-4719-A32A-9E5DB18D66BE}" sibTransId="{8E7EC0EA-952E-49FA-A9A4-02B020A7B757}"/>
    <dgm:cxn modelId="{7B96B9E8-5F1D-4471-B8FF-23D76C3D2FF4}" type="presOf" srcId="{1FA6A1BA-579E-458A-9116-B6A8C64D56A1}" destId="{2C582ED2-CD63-4238-B099-6072D00F9728}" srcOrd="0" destOrd="0" presId="urn:microsoft.com/office/officeart/2005/8/layout/chevron2"/>
    <dgm:cxn modelId="{75A8108C-761B-4B21-A81C-0249F60444B5}" type="presOf" srcId="{F988366E-A4F7-4C6F-8AF1-0859C47BC946}" destId="{9E4D942B-6329-492C-999F-FA3A9E3E10C8}" srcOrd="0" destOrd="0" presId="urn:microsoft.com/office/officeart/2005/8/layout/chevron2"/>
    <dgm:cxn modelId="{A0BBE1BC-E85B-4856-A6A6-37C47D012459}" type="presOf" srcId="{82B64AC9-6A0F-4F15-82D5-CC648C4DF2F7}" destId="{0898C0F8-5A9D-4E88-9636-7EC22D2BA5B0}" srcOrd="0" destOrd="1" presId="urn:microsoft.com/office/officeart/2005/8/layout/chevron2"/>
    <dgm:cxn modelId="{6DED0ADE-314D-4989-8217-8D353F1CFBA5}" type="presOf" srcId="{41C962D8-B39F-4DBF-A2EB-49716754D86A}" destId="{5C2B3A70-597B-421F-AAD1-7607E5A27B84}" srcOrd="0" destOrd="0" presId="urn:microsoft.com/office/officeart/2005/8/layout/chevron2"/>
    <dgm:cxn modelId="{5E01BD39-8975-4A5C-B6CA-61DDD63FC83B}" type="presOf" srcId="{34042198-9F9D-4B21-B208-B273A87023DF}" destId="{9561982F-503A-4ADB-8C12-5D1BC6F7CFBD}" srcOrd="0" destOrd="0" presId="urn:microsoft.com/office/officeart/2005/8/layout/chevron2"/>
    <dgm:cxn modelId="{8FEBC70B-4F38-4E06-A9D5-2F9AC461EDEB}" srcId="{41C962D8-B39F-4DBF-A2EB-49716754D86A}" destId="{C7FCA26A-6D81-4A38-920C-213F88D7F10F}" srcOrd="0" destOrd="0" parTransId="{D30648A1-43D1-481B-AA1E-9FA3DC6CF1D4}" sibTransId="{8142576D-494E-473F-933B-38AC6EE1E564}"/>
    <dgm:cxn modelId="{60554816-9449-4276-8A0B-3B7D2643D03A}" srcId="{D741E7A3-9F6C-43B3-9BDA-A0640ACE325B}" destId="{34042198-9F9D-4B21-B208-B273A87023DF}" srcOrd="0" destOrd="0" parTransId="{FBF292A1-C114-46FC-99A8-FA4083712237}" sibTransId="{E5F620FD-9767-40CB-AA10-3908CE2AAD03}"/>
    <dgm:cxn modelId="{E55090FB-63A1-46D3-BF82-A640CFE15FD9}" srcId="{1FA6A1BA-579E-458A-9116-B6A8C64D56A1}" destId="{D741E7A3-9F6C-43B3-9BDA-A0640ACE325B}" srcOrd="1" destOrd="0" parTransId="{DA24A03C-532E-4D8F-B1B2-F411B29A7749}" sibTransId="{B26480A7-1A40-4ED0-ABD6-939650269597}"/>
    <dgm:cxn modelId="{2DECA38F-98B4-4C57-A01D-1C997F749B72}" type="presOf" srcId="{AB555443-6508-4FF7-AAFE-9471D68F0D8F}" destId="{6E230E43-FFE6-4D01-B689-DAA1B6D172EC}" srcOrd="0" destOrd="1" presId="urn:microsoft.com/office/officeart/2005/8/layout/chevron2"/>
    <dgm:cxn modelId="{59FF8B62-667B-46E1-9E2A-39ABD584A085}" type="presOf" srcId="{04C5FB39-A55E-436C-99B1-77BDEA025168}" destId="{9561982F-503A-4ADB-8C12-5D1BC6F7CFBD}" srcOrd="0" destOrd="1" presId="urn:microsoft.com/office/officeart/2005/8/layout/chevron2"/>
    <dgm:cxn modelId="{3776F83B-E50C-49EA-8E15-CF5CFAA425B8}" srcId="{D741E7A3-9F6C-43B3-9BDA-A0640ACE325B}" destId="{04C5FB39-A55E-436C-99B1-77BDEA025168}" srcOrd="1" destOrd="0" parTransId="{C9B8F05F-0138-47EF-B60B-448F599B2B1D}" sibTransId="{4A6CB0E3-4FF2-4D15-AAE3-6C32C3D626C0}"/>
    <dgm:cxn modelId="{6EEA99AB-92AD-43FC-A504-5160AE055B2E}" type="presOf" srcId="{C7FCA26A-6D81-4A38-920C-213F88D7F10F}" destId="{6E230E43-FFE6-4D01-B689-DAA1B6D172EC}" srcOrd="0" destOrd="0" presId="urn:microsoft.com/office/officeart/2005/8/layout/chevron2"/>
    <dgm:cxn modelId="{9D6901ED-757F-453D-BEAB-1058197A47B8}" type="presParOf" srcId="{2C582ED2-CD63-4238-B099-6072D00F9728}" destId="{9F882F4A-FEAE-4F46-B044-85470872BE91}" srcOrd="0" destOrd="0" presId="urn:microsoft.com/office/officeart/2005/8/layout/chevron2"/>
    <dgm:cxn modelId="{82A769A0-E42A-4A45-AF2A-E26B77A931BE}" type="presParOf" srcId="{9F882F4A-FEAE-4F46-B044-85470872BE91}" destId="{5C2B3A70-597B-421F-AAD1-7607E5A27B84}" srcOrd="0" destOrd="0" presId="urn:microsoft.com/office/officeart/2005/8/layout/chevron2"/>
    <dgm:cxn modelId="{57437AC6-4E28-4001-9F5C-AFE3686B0A9E}" type="presParOf" srcId="{9F882F4A-FEAE-4F46-B044-85470872BE91}" destId="{6E230E43-FFE6-4D01-B689-DAA1B6D172EC}" srcOrd="1" destOrd="0" presId="urn:microsoft.com/office/officeart/2005/8/layout/chevron2"/>
    <dgm:cxn modelId="{0268A902-CE36-4D49-8E90-A1B6C46BEE22}" type="presParOf" srcId="{2C582ED2-CD63-4238-B099-6072D00F9728}" destId="{C16A49B0-48E3-4569-B3E8-E352C45B0C13}" srcOrd="1" destOrd="0" presId="urn:microsoft.com/office/officeart/2005/8/layout/chevron2"/>
    <dgm:cxn modelId="{6D6E7F0F-431C-4CCB-942E-46D530419709}" type="presParOf" srcId="{2C582ED2-CD63-4238-B099-6072D00F9728}" destId="{67C30656-196F-48DB-A940-19E91C67D8E6}" srcOrd="2" destOrd="0" presId="urn:microsoft.com/office/officeart/2005/8/layout/chevron2"/>
    <dgm:cxn modelId="{1AD4B7DB-DB6E-4FF7-8388-D4F064295219}" type="presParOf" srcId="{67C30656-196F-48DB-A940-19E91C67D8E6}" destId="{E8695D56-8481-4781-889D-2F99A7B56F27}" srcOrd="0" destOrd="0" presId="urn:microsoft.com/office/officeart/2005/8/layout/chevron2"/>
    <dgm:cxn modelId="{CEF2AB55-4419-4049-BB8F-8C2A1BD875D5}" type="presParOf" srcId="{67C30656-196F-48DB-A940-19E91C67D8E6}" destId="{9561982F-503A-4ADB-8C12-5D1BC6F7CFBD}" srcOrd="1" destOrd="0" presId="urn:microsoft.com/office/officeart/2005/8/layout/chevron2"/>
    <dgm:cxn modelId="{C7D88692-AE1C-4718-A2AE-E8EB79825805}" type="presParOf" srcId="{2C582ED2-CD63-4238-B099-6072D00F9728}" destId="{3E75B9D9-DF2A-4BD1-A785-D9A2AB649011}" srcOrd="3" destOrd="0" presId="urn:microsoft.com/office/officeart/2005/8/layout/chevron2"/>
    <dgm:cxn modelId="{EA482D80-AD18-43CE-B33C-013505B31283}" type="presParOf" srcId="{2C582ED2-CD63-4238-B099-6072D00F9728}" destId="{BBDE5773-083C-4619-ACF2-44F5FB281B8D}" srcOrd="4" destOrd="0" presId="urn:microsoft.com/office/officeart/2005/8/layout/chevron2"/>
    <dgm:cxn modelId="{7C187D4D-EBDF-486E-AB28-63E11CDD7E61}" type="presParOf" srcId="{BBDE5773-083C-4619-ACF2-44F5FB281B8D}" destId="{9E4D942B-6329-492C-999F-FA3A9E3E10C8}" srcOrd="0" destOrd="0" presId="urn:microsoft.com/office/officeart/2005/8/layout/chevron2"/>
    <dgm:cxn modelId="{EEE66EB0-8FAB-47E5-9A4E-6CBDE40B0389}" type="presParOf" srcId="{BBDE5773-083C-4619-ACF2-44F5FB281B8D}" destId="{0898C0F8-5A9D-4E88-9636-7EC22D2BA5B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933DF6-63E1-4BCE-B5CE-1E837310B897}">
      <dsp:nvSpPr>
        <dsp:cNvPr id="0" name=""/>
        <dsp:cNvSpPr/>
      </dsp:nvSpPr>
      <dsp:spPr>
        <a:xfrm>
          <a:off x="0" y="0"/>
          <a:ext cx="2363886" cy="49566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0" kern="1200" dirty="0" smtClean="0"/>
            <a:t>Велика актова зала 258 м</a:t>
          </a:r>
          <a:r>
            <a:rPr lang="uk-UA" sz="2200" b="0" kern="1200" baseline="30000" dirty="0" smtClean="0"/>
            <a:t>2</a:t>
          </a:r>
          <a:endParaRPr lang="uk-UA" sz="2200" b="0" kern="1200" baseline="30000" dirty="0"/>
        </a:p>
      </dsp:txBody>
      <dsp:txXfrm>
        <a:off x="0" y="1982676"/>
        <a:ext cx="2363886" cy="1982676"/>
      </dsp:txXfrm>
    </dsp:sp>
    <dsp:sp modelId="{3D9FFA01-C04A-4EB5-966E-4AB41EC4CB6F}">
      <dsp:nvSpPr>
        <dsp:cNvPr id="0" name=""/>
        <dsp:cNvSpPr/>
      </dsp:nvSpPr>
      <dsp:spPr>
        <a:xfrm>
          <a:off x="368175" y="0"/>
          <a:ext cx="1650578" cy="165057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7B4AB4-FDAC-41E1-8DA3-8EAC8AC4A36D}">
      <dsp:nvSpPr>
        <dsp:cNvPr id="0" name=""/>
        <dsp:cNvSpPr/>
      </dsp:nvSpPr>
      <dsp:spPr>
        <a:xfrm>
          <a:off x="2434803" y="0"/>
          <a:ext cx="2363886" cy="49566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Басейн довжиною 25м з душовими та роздягальнями </a:t>
          </a:r>
          <a:endParaRPr lang="uk-UA" sz="2200" kern="1200" dirty="0"/>
        </a:p>
      </dsp:txBody>
      <dsp:txXfrm>
        <a:off x="2434803" y="1982676"/>
        <a:ext cx="2363886" cy="1982676"/>
      </dsp:txXfrm>
    </dsp:sp>
    <dsp:sp modelId="{4805C95F-1243-40F2-A36E-E208758CD671}">
      <dsp:nvSpPr>
        <dsp:cNvPr id="0" name=""/>
        <dsp:cNvSpPr/>
      </dsp:nvSpPr>
      <dsp:spPr>
        <a:xfrm>
          <a:off x="2804645" y="0"/>
          <a:ext cx="1650578" cy="1650578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356078-B99F-454C-89C2-ECAB9FDDD0FC}">
      <dsp:nvSpPr>
        <dsp:cNvPr id="0" name=""/>
        <dsp:cNvSpPr/>
      </dsp:nvSpPr>
      <dsp:spPr>
        <a:xfrm>
          <a:off x="4869606" y="0"/>
          <a:ext cx="2363886" cy="49566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Два спортивні зали: великий: 539м</a:t>
          </a:r>
          <a:r>
            <a:rPr lang="uk-UA" sz="2400" kern="1200" baseline="30000" dirty="0" smtClean="0"/>
            <a:t>2</a:t>
          </a:r>
          <a:r>
            <a:rPr lang="uk-UA" sz="2400" kern="1200" dirty="0" smtClean="0"/>
            <a:t>; малий: 286м</a:t>
          </a:r>
          <a:r>
            <a:rPr lang="uk-UA" sz="2400" kern="1200" baseline="30000" dirty="0" smtClean="0"/>
            <a:t>2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600" kern="1200" dirty="0"/>
        </a:p>
      </dsp:txBody>
      <dsp:txXfrm>
        <a:off x="4869606" y="1982676"/>
        <a:ext cx="2363886" cy="1982676"/>
      </dsp:txXfrm>
    </dsp:sp>
    <dsp:sp modelId="{9E08DED0-EA2B-4AFC-87E3-97F70743A983}">
      <dsp:nvSpPr>
        <dsp:cNvPr id="0" name=""/>
        <dsp:cNvSpPr/>
      </dsp:nvSpPr>
      <dsp:spPr>
        <a:xfrm>
          <a:off x="5239448" y="0"/>
          <a:ext cx="1650578" cy="1650578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72577E-54C2-477F-BC7C-DF6F9AA53BB9}">
      <dsp:nvSpPr>
        <dsp:cNvPr id="0" name=""/>
        <dsp:cNvSpPr/>
      </dsp:nvSpPr>
      <dsp:spPr>
        <a:xfrm>
          <a:off x="7304409" y="0"/>
          <a:ext cx="2363886" cy="49566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Їдальня на 400 місць </a:t>
          </a:r>
          <a:endParaRPr lang="uk-UA" sz="2400" kern="1200" dirty="0"/>
        </a:p>
      </dsp:txBody>
      <dsp:txXfrm>
        <a:off x="7304409" y="1982676"/>
        <a:ext cx="2363886" cy="1982676"/>
      </dsp:txXfrm>
    </dsp:sp>
    <dsp:sp modelId="{F5D5C358-D7CD-450D-AE94-4526295E3115}">
      <dsp:nvSpPr>
        <dsp:cNvPr id="0" name=""/>
        <dsp:cNvSpPr/>
      </dsp:nvSpPr>
      <dsp:spPr>
        <a:xfrm>
          <a:off x="7674252" y="0"/>
          <a:ext cx="1650578" cy="1650578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B987CE-B81F-427D-8FED-4F06373F4ACF}">
      <dsp:nvSpPr>
        <dsp:cNvPr id="0" name=""/>
        <dsp:cNvSpPr/>
      </dsp:nvSpPr>
      <dsp:spPr>
        <a:xfrm>
          <a:off x="9739213" y="0"/>
          <a:ext cx="2363886" cy="49566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Школа розрахована на 930 учнів</a:t>
          </a:r>
          <a:endParaRPr lang="uk-UA" sz="2400" kern="1200" dirty="0"/>
        </a:p>
      </dsp:txBody>
      <dsp:txXfrm>
        <a:off x="9739213" y="1982676"/>
        <a:ext cx="2363886" cy="1982676"/>
      </dsp:txXfrm>
    </dsp:sp>
    <dsp:sp modelId="{09F231F5-8EB6-4F58-B077-0B25C973CCB5}">
      <dsp:nvSpPr>
        <dsp:cNvPr id="0" name=""/>
        <dsp:cNvSpPr/>
      </dsp:nvSpPr>
      <dsp:spPr>
        <a:xfrm>
          <a:off x="10069474" y="0"/>
          <a:ext cx="1650578" cy="1650578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027E7E-5128-483F-8B9E-7463BDFF81C1}">
      <dsp:nvSpPr>
        <dsp:cNvPr id="0" name=""/>
        <dsp:cNvSpPr/>
      </dsp:nvSpPr>
      <dsp:spPr>
        <a:xfrm rot="10800000" flipH="1" flipV="1">
          <a:off x="-19" y="4110611"/>
          <a:ext cx="12103138" cy="798686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2B3A70-597B-421F-AAD1-7607E5A27B84}">
      <dsp:nvSpPr>
        <dsp:cNvPr id="0" name=""/>
        <dsp:cNvSpPr/>
      </dsp:nvSpPr>
      <dsp:spPr>
        <a:xfrm rot="5400000">
          <a:off x="-264943" y="265465"/>
          <a:ext cx="1766292" cy="12364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800" kern="1200" dirty="0"/>
        </a:p>
      </dsp:txBody>
      <dsp:txXfrm rot="-5400000">
        <a:off x="1" y="618723"/>
        <a:ext cx="1236404" cy="529888"/>
      </dsp:txXfrm>
    </dsp:sp>
    <dsp:sp modelId="{6E230E43-FFE6-4D01-B689-DAA1B6D172EC}">
      <dsp:nvSpPr>
        <dsp:cNvPr id="0" name=""/>
        <dsp:cNvSpPr/>
      </dsp:nvSpPr>
      <dsp:spPr>
        <a:xfrm rot="5400000">
          <a:off x="5915049" y="-4678645"/>
          <a:ext cx="1148089" cy="105053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400" kern="1200" dirty="0" smtClean="0"/>
            <a:t>Трудове навчання – 6;</a:t>
          </a:r>
          <a:endParaRPr lang="uk-UA" sz="3400" kern="1200" dirty="0"/>
        </a:p>
      </dsp:txBody>
      <dsp:txXfrm rot="-5400000">
        <a:off x="1236404" y="56045"/>
        <a:ext cx="10449335" cy="1035999"/>
      </dsp:txXfrm>
    </dsp:sp>
    <dsp:sp modelId="{E8695D56-8481-4781-889D-2F99A7B56F27}">
      <dsp:nvSpPr>
        <dsp:cNvPr id="0" name=""/>
        <dsp:cNvSpPr/>
      </dsp:nvSpPr>
      <dsp:spPr>
        <a:xfrm rot="5400000">
          <a:off x="-264943" y="1839247"/>
          <a:ext cx="1766292" cy="12364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800" kern="1200" dirty="0"/>
        </a:p>
      </dsp:txBody>
      <dsp:txXfrm rot="-5400000">
        <a:off x="1" y="2192505"/>
        <a:ext cx="1236404" cy="529888"/>
      </dsp:txXfrm>
    </dsp:sp>
    <dsp:sp modelId="{9561982F-503A-4ADB-8C12-5D1BC6F7CFBD}">
      <dsp:nvSpPr>
        <dsp:cNvPr id="0" name=""/>
        <dsp:cNvSpPr/>
      </dsp:nvSpPr>
      <dsp:spPr>
        <a:xfrm rot="5400000">
          <a:off x="5915049" y="-3104341"/>
          <a:ext cx="1148089" cy="105053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400" kern="1200" dirty="0" smtClean="0"/>
            <a:t>Образотворче мистецтво – </a:t>
          </a:r>
          <a:r>
            <a:rPr lang="ru-RU" sz="3400" kern="1200" dirty="0" smtClean="0"/>
            <a:t>1</a:t>
          </a:r>
          <a:r>
            <a:rPr lang="uk-UA" sz="3400" kern="1200" dirty="0" smtClean="0"/>
            <a:t>;</a:t>
          </a:r>
          <a:endParaRPr lang="uk-UA" sz="3400" kern="1200" dirty="0"/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400" kern="1200" dirty="0" smtClean="0"/>
            <a:t>Зарубіжна література – 4;</a:t>
          </a:r>
        </a:p>
      </dsp:txBody>
      <dsp:txXfrm rot="-5400000">
        <a:off x="1236404" y="1630349"/>
        <a:ext cx="10449335" cy="1035999"/>
      </dsp:txXfrm>
    </dsp:sp>
    <dsp:sp modelId="{9E4D942B-6329-492C-999F-FA3A9E3E10C8}">
      <dsp:nvSpPr>
        <dsp:cNvPr id="0" name=""/>
        <dsp:cNvSpPr/>
      </dsp:nvSpPr>
      <dsp:spPr>
        <a:xfrm rot="5400000">
          <a:off x="-264943" y="3413029"/>
          <a:ext cx="1766292" cy="12364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800" kern="1200"/>
        </a:p>
      </dsp:txBody>
      <dsp:txXfrm rot="-5400000">
        <a:off x="1" y="3766287"/>
        <a:ext cx="1236404" cy="529888"/>
      </dsp:txXfrm>
    </dsp:sp>
    <dsp:sp modelId="{0898C0F8-5A9D-4E88-9636-7EC22D2BA5B0}">
      <dsp:nvSpPr>
        <dsp:cNvPr id="0" name=""/>
        <dsp:cNvSpPr/>
      </dsp:nvSpPr>
      <dsp:spPr>
        <a:xfrm rot="5400000">
          <a:off x="5915049" y="-1530559"/>
          <a:ext cx="1148089" cy="105053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400" kern="1200" dirty="0" smtClean="0"/>
            <a:t>Історія – </a:t>
          </a:r>
          <a:r>
            <a:rPr lang="ru-RU" sz="3400" kern="1200" dirty="0" smtClean="0"/>
            <a:t>1</a:t>
          </a:r>
          <a:r>
            <a:rPr lang="uk-UA" sz="3400" kern="1200" dirty="0" smtClean="0"/>
            <a:t>;</a:t>
          </a:r>
          <a:endParaRPr lang="uk-UA" sz="3400" kern="1200" dirty="0"/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400" kern="1200" dirty="0" smtClean="0"/>
            <a:t>Інформаційні технології – </a:t>
          </a:r>
          <a:r>
            <a:rPr lang="ru-RU" sz="3400" kern="1200" dirty="0" smtClean="0"/>
            <a:t>1</a:t>
          </a:r>
          <a:r>
            <a:rPr lang="uk-UA" sz="3400" kern="1200" dirty="0" smtClean="0"/>
            <a:t>.</a:t>
          </a:r>
        </a:p>
      </dsp:txBody>
      <dsp:txXfrm rot="-5400000">
        <a:off x="1236404" y="3204131"/>
        <a:ext cx="10449335" cy="103599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33A1EC-6C1E-4420-A093-90A3C29B00A4}">
      <dsp:nvSpPr>
        <dsp:cNvPr id="0" name=""/>
        <dsp:cNvSpPr/>
      </dsp:nvSpPr>
      <dsp:spPr>
        <a:xfrm>
          <a:off x="0" y="0"/>
          <a:ext cx="8934976" cy="9450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200" kern="1200" dirty="0" err="1" smtClean="0"/>
            <a:t>Зеленський</a:t>
          </a:r>
          <a:r>
            <a:rPr lang="uk-UA" sz="4200" kern="1200" dirty="0" smtClean="0"/>
            <a:t> Данило</a:t>
          </a:r>
          <a:endParaRPr lang="uk-UA" sz="4200" kern="1200" dirty="0"/>
        </a:p>
      </dsp:txBody>
      <dsp:txXfrm>
        <a:off x="27680" y="27680"/>
        <a:ext cx="7835313" cy="889710"/>
      </dsp:txXfrm>
    </dsp:sp>
    <dsp:sp modelId="{576A7ED6-E83A-452D-AC10-6C13F72BE42A}">
      <dsp:nvSpPr>
        <dsp:cNvPr id="0" name=""/>
        <dsp:cNvSpPr/>
      </dsp:nvSpPr>
      <dsp:spPr>
        <a:xfrm>
          <a:off x="748304" y="1116901"/>
          <a:ext cx="8934976" cy="9450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-150060"/>
                <a:satOff val="6697"/>
                <a:lumOff val="8497"/>
                <a:alphaOff val="0"/>
                <a:lumMod val="95000"/>
              </a:schemeClr>
            </a:gs>
            <a:gs pos="100000">
              <a:schemeClr val="accent1">
                <a:shade val="80000"/>
                <a:hueOff val="-150060"/>
                <a:satOff val="6697"/>
                <a:lumOff val="8497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200" kern="1200" dirty="0" err="1" smtClean="0"/>
            <a:t>Кожем’яка</a:t>
          </a:r>
          <a:r>
            <a:rPr lang="uk-UA" sz="4200" kern="1200" dirty="0" smtClean="0"/>
            <a:t> Олександр</a:t>
          </a:r>
          <a:endParaRPr lang="uk-UA" sz="4200" kern="1200" dirty="0"/>
        </a:p>
      </dsp:txBody>
      <dsp:txXfrm>
        <a:off x="775984" y="1144581"/>
        <a:ext cx="7517016" cy="889710"/>
      </dsp:txXfrm>
    </dsp:sp>
    <dsp:sp modelId="{EF83C0CD-CFF0-4EEB-8DB0-2898AD120807}">
      <dsp:nvSpPr>
        <dsp:cNvPr id="0" name=""/>
        <dsp:cNvSpPr/>
      </dsp:nvSpPr>
      <dsp:spPr>
        <a:xfrm>
          <a:off x="1485439" y="2233803"/>
          <a:ext cx="8934976" cy="9450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-300119"/>
                <a:satOff val="13393"/>
                <a:lumOff val="16994"/>
                <a:alphaOff val="0"/>
                <a:lumMod val="95000"/>
              </a:schemeClr>
            </a:gs>
            <a:gs pos="100000">
              <a:schemeClr val="accent1">
                <a:shade val="80000"/>
                <a:hueOff val="-300119"/>
                <a:satOff val="13393"/>
                <a:lumOff val="16994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200" kern="1200" dirty="0" smtClean="0"/>
            <a:t>Чернова Аліна </a:t>
          </a:r>
          <a:endParaRPr lang="uk-UA" sz="4200" kern="1200" dirty="0"/>
        </a:p>
      </dsp:txBody>
      <dsp:txXfrm>
        <a:off x="1513119" y="2261483"/>
        <a:ext cx="7528185" cy="889710"/>
      </dsp:txXfrm>
    </dsp:sp>
    <dsp:sp modelId="{CBA4D633-AAA7-4B84-B23E-5D95776458A8}">
      <dsp:nvSpPr>
        <dsp:cNvPr id="0" name=""/>
        <dsp:cNvSpPr/>
      </dsp:nvSpPr>
      <dsp:spPr>
        <a:xfrm>
          <a:off x="2233744" y="3350704"/>
          <a:ext cx="8934976" cy="9450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-450179"/>
                <a:satOff val="20090"/>
                <a:lumOff val="25491"/>
                <a:alphaOff val="0"/>
                <a:lumMod val="95000"/>
              </a:schemeClr>
            </a:gs>
            <a:gs pos="100000">
              <a:schemeClr val="accent1">
                <a:shade val="80000"/>
                <a:hueOff val="-450179"/>
                <a:satOff val="20090"/>
                <a:lumOff val="25491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200" kern="1200" dirty="0" err="1" smtClean="0"/>
            <a:t>Поліш</a:t>
          </a:r>
          <a:r>
            <a:rPr lang="uk-UA" sz="4200" kern="1200" dirty="0" smtClean="0"/>
            <a:t> Артем </a:t>
          </a:r>
          <a:endParaRPr lang="uk-UA" sz="4200" kern="1200" dirty="0"/>
        </a:p>
      </dsp:txBody>
      <dsp:txXfrm>
        <a:off x="2261424" y="3378384"/>
        <a:ext cx="7517016" cy="889710"/>
      </dsp:txXfrm>
    </dsp:sp>
    <dsp:sp modelId="{1D8C6B6F-534F-44C1-8E2D-6E5C9B03358C}">
      <dsp:nvSpPr>
        <dsp:cNvPr id="0" name=""/>
        <dsp:cNvSpPr/>
      </dsp:nvSpPr>
      <dsp:spPr>
        <a:xfrm>
          <a:off x="8320680" y="723838"/>
          <a:ext cx="614295" cy="614295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900" kern="1200"/>
        </a:p>
      </dsp:txBody>
      <dsp:txXfrm>
        <a:off x="8458896" y="723838"/>
        <a:ext cx="337863" cy="462257"/>
      </dsp:txXfrm>
    </dsp:sp>
    <dsp:sp modelId="{65433ADE-5FFC-4F47-A886-40D73A521879}">
      <dsp:nvSpPr>
        <dsp:cNvPr id="0" name=""/>
        <dsp:cNvSpPr/>
      </dsp:nvSpPr>
      <dsp:spPr>
        <a:xfrm>
          <a:off x="9068985" y="1840739"/>
          <a:ext cx="614295" cy="614295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900" kern="1200"/>
        </a:p>
      </dsp:txBody>
      <dsp:txXfrm>
        <a:off x="9207201" y="1840739"/>
        <a:ext cx="337863" cy="462257"/>
      </dsp:txXfrm>
    </dsp:sp>
    <dsp:sp modelId="{059CA7D7-E63B-4268-83BF-1AC2B20F50BE}">
      <dsp:nvSpPr>
        <dsp:cNvPr id="0" name=""/>
        <dsp:cNvSpPr/>
      </dsp:nvSpPr>
      <dsp:spPr>
        <a:xfrm>
          <a:off x="9806120" y="2957641"/>
          <a:ext cx="614295" cy="614295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900" kern="1200"/>
        </a:p>
      </dsp:txBody>
      <dsp:txXfrm>
        <a:off x="9944336" y="2957641"/>
        <a:ext cx="337863" cy="46225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0950E3-70F8-4278-823C-9D065DB38AF9}">
      <dsp:nvSpPr>
        <dsp:cNvPr id="0" name=""/>
        <dsp:cNvSpPr/>
      </dsp:nvSpPr>
      <dsp:spPr>
        <a:xfrm>
          <a:off x="0" y="430623"/>
          <a:ext cx="12192000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7E14B10-EC4B-4E49-98B6-A49DECB3D9BB}">
      <dsp:nvSpPr>
        <dsp:cNvPr id="0" name=""/>
        <dsp:cNvSpPr/>
      </dsp:nvSpPr>
      <dsp:spPr>
        <a:xfrm>
          <a:off x="609600" y="2583"/>
          <a:ext cx="8534400" cy="85608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2580" tIns="0" rIns="322580" bIns="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>
              <a:solidFill>
                <a:schemeClr val="tx1"/>
              </a:solidFill>
            </a:rPr>
            <a:t>7 </a:t>
          </a:r>
          <a:r>
            <a:rPr lang="ru-RU" sz="4400" kern="1200" dirty="0" err="1" smtClean="0">
              <a:solidFill>
                <a:schemeClr val="tx1"/>
              </a:solidFill>
            </a:rPr>
            <a:t>молодих</a:t>
          </a:r>
          <a:r>
            <a:rPr lang="ru-RU" sz="4400" kern="1200" dirty="0" smtClean="0">
              <a:solidFill>
                <a:schemeClr val="tx1"/>
              </a:solidFill>
            </a:rPr>
            <a:t> </a:t>
          </a:r>
          <a:r>
            <a:rPr lang="ru-RU" sz="4400" kern="1200" dirty="0" err="1" smtClean="0">
              <a:solidFill>
                <a:schemeClr val="tx1"/>
              </a:solidFill>
            </a:rPr>
            <a:t>спеціалістів</a:t>
          </a:r>
          <a:r>
            <a:rPr lang="ru-RU" sz="4400" kern="1200" dirty="0" smtClean="0">
              <a:solidFill>
                <a:schemeClr val="tx1"/>
              </a:solidFill>
            </a:rPr>
            <a:t> </a:t>
          </a:r>
          <a:endParaRPr lang="ru-RU" sz="4400" kern="1200" dirty="0">
            <a:solidFill>
              <a:schemeClr val="tx1"/>
            </a:solidFill>
          </a:endParaRPr>
        </a:p>
      </dsp:txBody>
      <dsp:txXfrm>
        <a:off x="651390" y="44373"/>
        <a:ext cx="8450820" cy="772500"/>
      </dsp:txXfrm>
    </dsp:sp>
    <dsp:sp modelId="{01E9878F-A536-4ECF-AA82-2FF186F92A5E}">
      <dsp:nvSpPr>
        <dsp:cNvPr id="0" name=""/>
        <dsp:cNvSpPr/>
      </dsp:nvSpPr>
      <dsp:spPr>
        <a:xfrm>
          <a:off x="0" y="1746063"/>
          <a:ext cx="12192000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0122346-1CD5-4316-A86D-022D42E7AD9A}">
      <dsp:nvSpPr>
        <dsp:cNvPr id="0" name=""/>
        <dsp:cNvSpPr/>
      </dsp:nvSpPr>
      <dsp:spPr>
        <a:xfrm>
          <a:off x="609600" y="1318023"/>
          <a:ext cx="8534400" cy="85608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lumMod val="95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2580" tIns="0" rIns="322580" bIns="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>
              <a:solidFill>
                <a:schemeClr val="tx1"/>
              </a:solidFill>
            </a:rPr>
            <a:t>10 </a:t>
          </a:r>
          <a:r>
            <a:rPr lang="ru-RU" sz="4400" kern="1200" dirty="0" err="1" smtClean="0">
              <a:solidFill>
                <a:schemeClr val="tx1"/>
              </a:solidFill>
            </a:rPr>
            <a:t>вчителів</a:t>
          </a:r>
          <a:r>
            <a:rPr lang="ru-RU" sz="4400" kern="1200" dirty="0" smtClean="0">
              <a:solidFill>
                <a:schemeClr val="tx1"/>
              </a:solidFill>
            </a:rPr>
            <a:t> </a:t>
          </a:r>
          <a:r>
            <a:rPr lang="ru-RU" sz="4400" kern="1200" dirty="0" err="1" smtClean="0">
              <a:solidFill>
                <a:schemeClr val="tx1"/>
              </a:solidFill>
            </a:rPr>
            <a:t>вищої</a:t>
          </a:r>
          <a:r>
            <a:rPr lang="ru-RU" sz="4400" kern="1200" dirty="0" smtClean="0">
              <a:solidFill>
                <a:schemeClr val="tx1"/>
              </a:solidFill>
            </a:rPr>
            <a:t> </a:t>
          </a:r>
          <a:r>
            <a:rPr lang="ru-RU" sz="4400" kern="1200" dirty="0" err="1" smtClean="0">
              <a:solidFill>
                <a:schemeClr val="tx1"/>
              </a:solidFill>
            </a:rPr>
            <a:t>категорії</a:t>
          </a:r>
          <a:r>
            <a:rPr lang="ru-RU" sz="4400" kern="1200" dirty="0" smtClean="0">
              <a:solidFill>
                <a:schemeClr val="tx1"/>
              </a:solidFill>
            </a:rPr>
            <a:t> </a:t>
          </a:r>
          <a:endParaRPr lang="ru-RU" sz="4400" kern="1200" dirty="0">
            <a:solidFill>
              <a:schemeClr val="tx1"/>
            </a:solidFill>
          </a:endParaRPr>
        </a:p>
      </dsp:txBody>
      <dsp:txXfrm>
        <a:off x="651390" y="1359813"/>
        <a:ext cx="8450820" cy="772500"/>
      </dsp:txXfrm>
    </dsp:sp>
    <dsp:sp modelId="{48028627-0192-47A8-9400-F6A118B6805F}">
      <dsp:nvSpPr>
        <dsp:cNvPr id="0" name=""/>
        <dsp:cNvSpPr/>
      </dsp:nvSpPr>
      <dsp:spPr>
        <a:xfrm>
          <a:off x="0" y="3061503"/>
          <a:ext cx="12192000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B9D0EA9-E5FE-49B8-A10E-E350F2FA7458}">
      <dsp:nvSpPr>
        <dsp:cNvPr id="0" name=""/>
        <dsp:cNvSpPr/>
      </dsp:nvSpPr>
      <dsp:spPr>
        <a:xfrm>
          <a:off x="685800" y="2684271"/>
          <a:ext cx="8534400" cy="85608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lumMod val="95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2580" tIns="0" rIns="322580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solidFill>
                <a:schemeClr val="tx1"/>
              </a:solidFill>
            </a:rPr>
            <a:t>4 вихователі ГПД вищої категорії  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727590" y="2726061"/>
        <a:ext cx="8450820" cy="772500"/>
      </dsp:txXfrm>
    </dsp:sp>
    <dsp:sp modelId="{34F50DAC-FCA6-4CBC-BE94-FB307097DA9F}">
      <dsp:nvSpPr>
        <dsp:cNvPr id="0" name=""/>
        <dsp:cNvSpPr/>
      </dsp:nvSpPr>
      <dsp:spPr>
        <a:xfrm>
          <a:off x="0" y="4376942"/>
          <a:ext cx="12192000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AC33E5A-9C26-4D34-9DF2-47AC04D0DAF2}">
      <dsp:nvSpPr>
        <dsp:cNvPr id="0" name=""/>
        <dsp:cNvSpPr/>
      </dsp:nvSpPr>
      <dsp:spPr>
        <a:xfrm>
          <a:off x="596902" y="3834607"/>
          <a:ext cx="8534400" cy="85608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lumMod val="95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2580" tIns="0" rIns="322580" bIns="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>
              <a:solidFill>
                <a:schemeClr val="tx1"/>
              </a:solidFill>
            </a:rPr>
            <a:t>8 старших </a:t>
          </a:r>
          <a:r>
            <a:rPr lang="ru-RU" sz="4400" kern="1200" dirty="0" err="1" smtClean="0">
              <a:solidFill>
                <a:schemeClr val="tx1"/>
              </a:solidFill>
            </a:rPr>
            <a:t>вчителів</a:t>
          </a:r>
          <a:endParaRPr lang="ru-RU" sz="4400" kern="1200" dirty="0">
            <a:solidFill>
              <a:schemeClr val="tx1"/>
            </a:solidFill>
          </a:endParaRPr>
        </a:p>
      </dsp:txBody>
      <dsp:txXfrm>
        <a:off x="638692" y="3876397"/>
        <a:ext cx="8450820" cy="77250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34642B-4F3D-42DA-9F2C-A69055C2A917}">
      <dsp:nvSpPr>
        <dsp:cNvPr id="0" name=""/>
        <dsp:cNvSpPr/>
      </dsp:nvSpPr>
      <dsp:spPr>
        <a:xfrm rot="5400000">
          <a:off x="-268482" y="269566"/>
          <a:ext cx="1789880" cy="125291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4</a:t>
          </a:r>
          <a:endParaRPr lang="uk-UA" sz="3600" kern="1200" dirty="0"/>
        </a:p>
      </dsp:txBody>
      <dsp:txXfrm rot="-5400000">
        <a:off x="0" y="627542"/>
        <a:ext cx="1252916" cy="536964"/>
      </dsp:txXfrm>
    </dsp:sp>
    <dsp:sp modelId="{E6F62924-D409-4F51-87DE-92EB2A66FD76}">
      <dsp:nvSpPr>
        <dsp:cNvPr id="0" name=""/>
        <dsp:cNvSpPr/>
      </dsp:nvSpPr>
      <dsp:spPr>
        <a:xfrm rot="5400000">
          <a:off x="5870334" y="-4616333"/>
          <a:ext cx="1163422" cy="103982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kern="1200" dirty="0" err="1" smtClean="0"/>
            <a:t>Форми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організації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освітнього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процесу</a:t>
          </a:r>
          <a:r>
            <a:rPr lang="ru-RU" sz="2600" kern="1200" dirty="0" smtClean="0"/>
            <a:t> в </a:t>
          </a:r>
          <a:r>
            <a:rPr lang="ru-RU" sz="2600" kern="1200" dirty="0" err="1" smtClean="0"/>
            <a:t>системі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розвивального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навчання</a:t>
          </a:r>
          <a:r>
            <a:rPr lang="ru-RU" sz="2600" kern="1200" dirty="0" smtClean="0"/>
            <a:t> в </a:t>
          </a:r>
          <a:r>
            <a:rPr lang="ru-RU" sz="2600" kern="1200" dirty="0" err="1" smtClean="0"/>
            <a:t>умовах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новітніх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технологій</a:t>
          </a:r>
          <a:r>
            <a:rPr lang="ru-RU" sz="2600" kern="1200" dirty="0" smtClean="0"/>
            <a:t>.</a:t>
          </a:r>
          <a:endParaRPr lang="uk-UA" sz="2600" kern="1200" dirty="0"/>
        </a:p>
      </dsp:txBody>
      <dsp:txXfrm rot="-5400000">
        <a:off x="1252916" y="57879"/>
        <a:ext cx="10341464" cy="1049834"/>
      </dsp:txXfrm>
    </dsp:sp>
    <dsp:sp modelId="{22CCECD8-38BA-4B65-8BEC-2E7130EE60EA}">
      <dsp:nvSpPr>
        <dsp:cNvPr id="0" name=""/>
        <dsp:cNvSpPr/>
      </dsp:nvSpPr>
      <dsp:spPr>
        <a:xfrm rot="5400000">
          <a:off x="-268482" y="1867198"/>
          <a:ext cx="1789880" cy="125291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5</a:t>
          </a:r>
          <a:endParaRPr lang="uk-UA" sz="3600" kern="1200" dirty="0"/>
        </a:p>
      </dsp:txBody>
      <dsp:txXfrm rot="-5400000">
        <a:off x="0" y="2225174"/>
        <a:ext cx="1252916" cy="536964"/>
      </dsp:txXfrm>
    </dsp:sp>
    <dsp:sp modelId="{5D4C494E-CA7D-403A-8118-1D1AE8F98FE3}">
      <dsp:nvSpPr>
        <dsp:cNvPr id="0" name=""/>
        <dsp:cNvSpPr/>
      </dsp:nvSpPr>
      <dsp:spPr>
        <a:xfrm rot="5400000">
          <a:off x="5870334" y="-3018701"/>
          <a:ext cx="1163422" cy="103982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600" kern="1200" dirty="0" smtClean="0"/>
            <a:t>Розвиток креативного мислення учнів початкових класів через використання творчих завдань</a:t>
          </a:r>
          <a:endParaRPr lang="uk-UA" sz="2600" kern="1200" dirty="0"/>
        </a:p>
      </dsp:txBody>
      <dsp:txXfrm rot="-5400000">
        <a:off x="1252916" y="1655511"/>
        <a:ext cx="10341464" cy="1049834"/>
      </dsp:txXfrm>
    </dsp:sp>
    <dsp:sp modelId="{EDEB4B0C-67A1-4CD0-9BC3-6807BC76E2CE}">
      <dsp:nvSpPr>
        <dsp:cNvPr id="0" name=""/>
        <dsp:cNvSpPr/>
      </dsp:nvSpPr>
      <dsp:spPr>
        <a:xfrm rot="5400000">
          <a:off x="-268482" y="3464831"/>
          <a:ext cx="1789880" cy="125291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6</a:t>
          </a:r>
          <a:endParaRPr lang="uk-UA" sz="3600" kern="1200" dirty="0"/>
        </a:p>
      </dsp:txBody>
      <dsp:txXfrm rot="-5400000">
        <a:off x="0" y="3822807"/>
        <a:ext cx="1252916" cy="536964"/>
      </dsp:txXfrm>
    </dsp:sp>
    <dsp:sp modelId="{8E7BA372-2D72-4BDE-A71E-F7D87DEED2F5}">
      <dsp:nvSpPr>
        <dsp:cNvPr id="0" name=""/>
        <dsp:cNvSpPr/>
      </dsp:nvSpPr>
      <dsp:spPr>
        <a:xfrm rot="5400000">
          <a:off x="5870334" y="-1421069"/>
          <a:ext cx="1163422" cy="103982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600" kern="1200" dirty="0" smtClean="0"/>
            <a:t> Етика спілкування вчителя й учня. Родинне виховання. Вплив сім’ї на розвиток дитини і її формування як особистості.</a:t>
          </a:r>
          <a:endParaRPr lang="ru-RU" sz="2600" kern="1200" dirty="0"/>
        </a:p>
      </dsp:txBody>
      <dsp:txXfrm rot="-5400000">
        <a:off x="1252916" y="3253143"/>
        <a:ext cx="10341464" cy="10498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8E7265-BD68-40A9-AD92-78BD9B4C9747}">
      <dsp:nvSpPr>
        <dsp:cNvPr id="0" name=""/>
        <dsp:cNvSpPr/>
      </dsp:nvSpPr>
      <dsp:spPr>
        <a:xfrm>
          <a:off x="0" y="0"/>
          <a:ext cx="10363200" cy="15249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err="1" smtClean="0">
              <a:solidFill>
                <a:schemeClr val="tx1"/>
              </a:solidFill>
            </a:rPr>
            <a:t>Новітня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система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пожежної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сигналізації</a:t>
          </a:r>
          <a:r>
            <a:rPr lang="en-US" sz="3600" kern="1200" dirty="0" smtClean="0">
              <a:solidFill>
                <a:schemeClr val="tx1"/>
              </a:solidFill>
            </a:rPr>
            <a:t>;</a:t>
          </a:r>
          <a:r>
            <a:rPr lang="ru-RU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відеоспостереження</a:t>
          </a:r>
          <a:r>
            <a:rPr lang="ru-RU" sz="3600" kern="1200" dirty="0" smtClean="0">
              <a:solidFill>
                <a:schemeClr val="tx1"/>
              </a:solidFill>
            </a:rPr>
            <a:t>;</a:t>
          </a:r>
          <a:endParaRPr lang="uk-UA" sz="3600" kern="1200" dirty="0">
            <a:solidFill>
              <a:schemeClr val="tx1"/>
            </a:solidFill>
          </a:endParaRPr>
        </a:p>
      </dsp:txBody>
      <dsp:txXfrm>
        <a:off x="44665" y="44665"/>
        <a:ext cx="8717631" cy="1435646"/>
      </dsp:txXfrm>
    </dsp:sp>
    <dsp:sp modelId="{316D5746-1C01-4DE6-B45B-ED2C3CFFB6CE}">
      <dsp:nvSpPr>
        <dsp:cNvPr id="0" name=""/>
        <dsp:cNvSpPr/>
      </dsp:nvSpPr>
      <dsp:spPr>
        <a:xfrm>
          <a:off x="850873" y="1753733"/>
          <a:ext cx="10363200" cy="15249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5206173"/>
                <a:satOff val="-29601"/>
                <a:lumOff val="9510"/>
                <a:alphaOff val="0"/>
                <a:lumMod val="95000"/>
              </a:schemeClr>
            </a:gs>
            <a:gs pos="100000">
              <a:schemeClr val="accent4">
                <a:hueOff val="5206173"/>
                <a:satOff val="-29601"/>
                <a:lumOff val="951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err="1" smtClean="0">
              <a:solidFill>
                <a:schemeClr val="tx1"/>
              </a:solidFill>
            </a:rPr>
            <a:t>Зручний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гардероб</a:t>
          </a:r>
          <a:r>
            <a:rPr lang="en-US" sz="3600" kern="1200" dirty="0" smtClean="0">
              <a:solidFill>
                <a:schemeClr val="tx1"/>
              </a:solidFill>
            </a:rPr>
            <a:t>; </a:t>
          </a:r>
          <a:endParaRPr lang="ru-RU" sz="3600" kern="1200" dirty="0" smtClean="0">
            <a:solidFill>
              <a:schemeClr val="tx1"/>
            </a:solidFill>
          </a:endParaRP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1"/>
              </a:solidFill>
            </a:rPr>
            <a:t>33 </a:t>
          </a:r>
          <a:r>
            <a:rPr lang="en-US" sz="3600" kern="1200" dirty="0" err="1" smtClean="0">
              <a:solidFill>
                <a:schemeClr val="tx1"/>
              </a:solidFill>
            </a:rPr>
            <a:t>навчальні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класи</a:t>
          </a:r>
          <a:r>
            <a:rPr lang="ru-RU" sz="3600" kern="1200" dirty="0" smtClean="0">
              <a:solidFill>
                <a:schemeClr val="tx1"/>
              </a:solidFill>
            </a:rPr>
            <a:t>.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endParaRPr lang="uk-UA" sz="3600" kern="1200" dirty="0">
            <a:solidFill>
              <a:schemeClr val="tx1"/>
            </a:solidFill>
          </a:endParaRPr>
        </a:p>
      </dsp:txBody>
      <dsp:txXfrm>
        <a:off x="895538" y="1798398"/>
        <a:ext cx="8368235" cy="1435646"/>
      </dsp:txXfrm>
    </dsp:sp>
    <dsp:sp modelId="{841CF45B-EFA0-4F97-9AF8-A5BDFA264E48}">
      <dsp:nvSpPr>
        <dsp:cNvPr id="0" name=""/>
        <dsp:cNvSpPr/>
      </dsp:nvSpPr>
      <dsp:spPr>
        <a:xfrm>
          <a:off x="1828799" y="3558279"/>
          <a:ext cx="10363200" cy="15249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10412346"/>
                <a:satOff val="-59202"/>
                <a:lumOff val="19020"/>
                <a:alphaOff val="0"/>
                <a:lumMod val="95000"/>
              </a:schemeClr>
            </a:gs>
            <a:gs pos="100000">
              <a:schemeClr val="accent4">
                <a:hueOff val="10412346"/>
                <a:satOff val="-59202"/>
                <a:lumOff val="1902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err="1" smtClean="0">
              <a:solidFill>
                <a:schemeClr val="tx1"/>
              </a:solidFill>
            </a:rPr>
            <a:t>Бібліотека</a:t>
          </a:r>
          <a:r>
            <a:rPr lang="en-US" sz="3600" kern="1200" dirty="0" smtClean="0">
              <a:solidFill>
                <a:schemeClr val="tx1"/>
              </a:solidFill>
            </a:rPr>
            <a:t> з </a:t>
          </a:r>
          <a:r>
            <a:rPr lang="en-US" sz="3600" kern="1200" dirty="0" err="1" smtClean="0">
              <a:solidFill>
                <a:schemeClr val="tx1"/>
              </a:solidFill>
            </a:rPr>
            <a:t>читальним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залом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та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книгосховищем</a:t>
          </a:r>
          <a:endParaRPr lang="uk-UA" sz="3600" kern="1200" dirty="0">
            <a:solidFill>
              <a:schemeClr val="tx1"/>
            </a:solidFill>
          </a:endParaRPr>
        </a:p>
      </dsp:txBody>
      <dsp:txXfrm>
        <a:off x="1873464" y="3602944"/>
        <a:ext cx="8368235" cy="1435646"/>
      </dsp:txXfrm>
    </dsp:sp>
    <dsp:sp modelId="{FAAA02B2-EB18-469B-A379-CA66583A46EE}">
      <dsp:nvSpPr>
        <dsp:cNvPr id="0" name=""/>
        <dsp:cNvSpPr/>
      </dsp:nvSpPr>
      <dsp:spPr>
        <a:xfrm>
          <a:off x="9371965" y="1156440"/>
          <a:ext cx="991234" cy="991234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600" kern="1200"/>
        </a:p>
      </dsp:txBody>
      <dsp:txXfrm>
        <a:off x="9594993" y="1156440"/>
        <a:ext cx="545178" cy="745904"/>
      </dsp:txXfrm>
    </dsp:sp>
    <dsp:sp modelId="{0CC34956-6CE8-475C-AE57-4126B85742AB}">
      <dsp:nvSpPr>
        <dsp:cNvPr id="0" name=""/>
        <dsp:cNvSpPr/>
      </dsp:nvSpPr>
      <dsp:spPr>
        <a:xfrm>
          <a:off x="10286365" y="2925413"/>
          <a:ext cx="991234" cy="991234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10892175"/>
            <a:satOff val="-57311"/>
            <a:lumOff val="205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10892175"/>
              <a:satOff val="-57311"/>
              <a:lumOff val="205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600" kern="1200"/>
        </a:p>
      </dsp:txBody>
      <dsp:txXfrm>
        <a:off x="10509393" y="2925413"/>
        <a:ext cx="545178" cy="745904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34642B-4F3D-42DA-9F2C-A69055C2A917}">
      <dsp:nvSpPr>
        <dsp:cNvPr id="0" name=""/>
        <dsp:cNvSpPr/>
      </dsp:nvSpPr>
      <dsp:spPr>
        <a:xfrm rot="5400000">
          <a:off x="-227822" y="228998"/>
          <a:ext cx="1518814" cy="106316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5</a:t>
          </a:r>
          <a:endParaRPr lang="uk-UA" sz="3100" kern="1200" dirty="0"/>
        </a:p>
      </dsp:txBody>
      <dsp:txXfrm rot="-5400000">
        <a:off x="1" y="532761"/>
        <a:ext cx="1063169" cy="455645"/>
      </dsp:txXfrm>
    </dsp:sp>
    <dsp:sp modelId="{E6F62924-D409-4F51-87DE-92EB2A66FD76}">
      <dsp:nvSpPr>
        <dsp:cNvPr id="0" name=""/>
        <dsp:cNvSpPr/>
      </dsp:nvSpPr>
      <dsp:spPr>
        <a:xfrm rot="5400000">
          <a:off x="5867270" y="-4802923"/>
          <a:ext cx="987229" cy="1059543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err="1" smtClean="0"/>
            <a:t>Використання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інтерактивних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технологій</a:t>
          </a:r>
          <a:r>
            <a:rPr lang="ru-RU" sz="2400" kern="1200" dirty="0" smtClean="0"/>
            <a:t> у </a:t>
          </a:r>
          <a:r>
            <a:rPr lang="ru-RU" sz="2400" kern="1200" dirty="0" err="1" smtClean="0"/>
            <a:t>формуванні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комунікативних</a:t>
          </a:r>
          <a:r>
            <a:rPr lang="ru-RU" sz="2400" kern="1200" dirty="0" smtClean="0"/>
            <a:t> та </a:t>
          </a:r>
          <a:r>
            <a:rPr lang="ru-RU" sz="2400" kern="1200" dirty="0" err="1" smtClean="0"/>
            <a:t>соціокультурних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компетенцій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учнів</a:t>
          </a:r>
          <a:r>
            <a:rPr lang="ru-RU" sz="2400" kern="1200" dirty="0" smtClean="0"/>
            <a:t> на уроках </a:t>
          </a:r>
          <a:r>
            <a:rPr lang="ru-RU" sz="2400" kern="1200" dirty="0" err="1" smtClean="0"/>
            <a:t>іноземних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мов</a:t>
          </a:r>
          <a:endParaRPr lang="uk-UA" sz="2400" kern="1200" dirty="0"/>
        </a:p>
      </dsp:txBody>
      <dsp:txXfrm rot="-5400000">
        <a:off x="1063170" y="49370"/>
        <a:ext cx="10547237" cy="890843"/>
      </dsp:txXfrm>
    </dsp:sp>
    <dsp:sp modelId="{22CCECD8-38BA-4B65-8BEC-2E7130EE60EA}">
      <dsp:nvSpPr>
        <dsp:cNvPr id="0" name=""/>
        <dsp:cNvSpPr/>
      </dsp:nvSpPr>
      <dsp:spPr>
        <a:xfrm rot="5400000">
          <a:off x="-227822" y="1603692"/>
          <a:ext cx="1518814" cy="106316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6</a:t>
          </a:r>
          <a:endParaRPr lang="uk-UA" sz="3100" kern="1200" dirty="0"/>
        </a:p>
      </dsp:txBody>
      <dsp:txXfrm rot="-5400000">
        <a:off x="1" y="1907455"/>
        <a:ext cx="1063169" cy="455645"/>
      </dsp:txXfrm>
    </dsp:sp>
    <dsp:sp modelId="{5D4C494E-CA7D-403A-8118-1D1AE8F98FE3}">
      <dsp:nvSpPr>
        <dsp:cNvPr id="0" name=""/>
        <dsp:cNvSpPr/>
      </dsp:nvSpPr>
      <dsp:spPr>
        <a:xfrm rot="5400000">
          <a:off x="5867270" y="-3428230"/>
          <a:ext cx="987229" cy="1059543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err="1" smtClean="0"/>
            <a:t>Використання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краєзнавчого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матеріалу</a:t>
          </a:r>
          <a:r>
            <a:rPr lang="ru-RU" sz="2400" kern="1200" dirty="0" smtClean="0"/>
            <a:t> на уроках та у </a:t>
          </a:r>
          <a:r>
            <a:rPr lang="ru-RU" sz="2400" kern="1200" dirty="0" err="1" smtClean="0"/>
            <a:t>позаурочний</a:t>
          </a:r>
          <a:r>
            <a:rPr lang="ru-RU" sz="2400" kern="1200" dirty="0" smtClean="0"/>
            <a:t> час</a:t>
          </a:r>
          <a:endParaRPr lang="uk-UA" sz="2400" kern="1200" dirty="0"/>
        </a:p>
      </dsp:txBody>
      <dsp:txXfrm rot="-5400000">
        <a:off x="1063170" y="1424063"/>
        <a:ext cx="10547237" cy="890843"/>
      </dsp:txXfrm>
    </dsp:sp>
    <dsp:sp modelId="{8B3664A9-B951-4591-9AE7-957580690574}">
      <dsp:nvSpPr>
        <dsp:cNvPr id="0" name=""/>
        <dsp:cNvSpPr/>
      </dsp:nvSpPr>
      <dsp:spPr>
        <a:xfrm rot="5400000">
          <a:off x="-227822" y="2978385"/>
          <a:ext cx="1518814" cy="106316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7</a:t>
          </a:r>
          <a:endParaRPr lang="uk-UA" sz="3100" kern="1200" dirty="0"/>
        </a:p>
      </dsp:txBody>
      <dsp:txXfrm rot="-5400000">
        <a:off x="1" y="3282148"/>
        <a:ext cx="1063169" cy="455645"/>
      </dsp:txXfrm>
    </dsp:sp>
    <dsp:sp modelId="{2B236395-B1A5-4E7F-861A-533147B5AA24}">
      <dsp:nvSpPr>
        <dsp:cNvPr id="0" name=""/>
        <dsp:cNvSpPr/>
      </dsp:nvSpPr>
      <dsp:spPr>
        <a:xfrm rot="5400000">
          <a:off x="5852966" y="-2079629"/>
          <a:ext cx="987229" cy="1059543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err="1" smtClean="0"/>
            <a:t>Виховання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патріотизму</a:t>
          </a:r>
          <a:r>
            <a:rPr lang="ru-RU" sz="2400" kern="1200" dirty="0" smtClean="0"/>
            <a:t> на уроках </a:t>
          </a:r>
          <a:r>
            <a:rPr lang="ru-RU" sz="2400" kern="1200" dirty="0" err="1" smtClean="0"/>
            <a:t>мови</a:t>
          </a:r>
          <a:r>
            <a:rPr lang="ru-RU" sz="2400" kern="1200" dirty="0" smtClean="0"/>
            <a:t> та </a:t>
          </a:r>
          <a:r>
            <a:rPr lang="ru-RU" sz="2400" kern="1200" dirty="0" err="1" smtClean="0"/>
            <a:t>літератури</a:t>
          </a:r>
          <a:endParaRPr lang="uk-UA" sz="2400" kern="1200" dirty="0"/>
        </a:p>
      </dsp:txBody>
      <dsp:txXfrm rot="-5400000">
        <a:off x="1048866" y="2772664"/>
        <a:ext cx="10547237" cy="890843"/>
      </dsp:txXfrm>
    </dsp:sp>
    <dsp:sp modelId="{379B5508-9D06-4667-8CF2-82376559C65D}">
      <dsp:nvSpPr>
        <dsp:cNvPr id="0" name=""/>
        <dsp:cNvSpPr/>
      </dsp:nvSpPr>
      <dsp:spPr>
        <a:xfrm rot="5400000">
          <a:off x="-227822" y="4353078"/>
          <a:ext cx="1518814" cy="106316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8</a:t>
          </a:r>
          <a:endParaRPr lang="uk-UA" sz="3100" kern="1200" dirty="0"/>
        </a:p>
      </dsp:txBody>
      <dsp:txXfrm rot="-5400000">
        <a:off x="1" y="4656841"/>
        <a:ext cx="1063169" cy="455645"/>
      </dsp:txXfrm>
    </dsp:sp>
    <dsp:sp modelId="{D2E9FF30-4581-4109-A704-ECEAA78A4CEB}">
      <dsp:nvSpPr>
        <dsp:cNvPr id="0" name=""/>
        <dsp:cNvSpPr/>
      </dsp:nvSpPr>
      <dsp:spPr>
        <a:xfrm rot="5400000">
          <a:off x="5867270" y="-678844"/>
          <a:ext cx="987229" cy="1059543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err="1" smtClean="0"/>
            <a:t>Якісна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освіта</a:t>
          </a:r>
          <a:r>
            <a:rPr lang="ru-RU" sz="2400" kern="1200" dirty="0" smtClean="0"/>
            <a:t> в </a:t>
          </a:r>
          <a:r>
            <a:rPr lang="ru-RU" sz="2400" kern="1200" dirty="0" err="1" smtClean="0"/>
            <a:t>умовах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дистанційного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навчання</a:t>
          </a:r>
          <a:endParaRPr lang="uk-UA" sz="2400" kern="1200" dirty="0"/>
        </a:p>
      </dsp:txBody>
      <dsp:txXfrm rot="-5400000">
        <a:off x="1063170" y="4173449"/>
        <a:ext cx="10547237" cy="890843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8DFD40-C1ED-4369-97AA-DC0290393569}">
      <dsp:nvSpPr>
        <dsp:cNvPr id="0" name=""/>
        <dsp:cNvSpPr/>
      </dsp:nvSpPr>
      <dsp:spPr>
        <a:xfrm>
          <a:off x="0" y="568412"/>
          <a:ext cx="11995052" cy="6084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i="0" kern="1200" dirty="0" smtClean="0">
              <a:sym typeface="Calibri" pitchFamily="34" charset="0"/>
            </a:rPr>
            <a:t>ДЮСШ № 3 - баскетбол</a:t>
          </a:r>
          <a:endParaRPr lang="uk-UA" sz="2600" b="1" i="0" kern="1200" dirty="0"/>
        </a:p>
      </dsp:txBody>
      <dsp:txXfrm>
        <a:off x="29700" y="598112"/>
        <a:ext cx="11935652" cy="549000"/>
      </dsp:txXfrm>
    </dsp:sp>
    <dsp:sp modelId="{477C3455-B350-419F-ADDA-46489F3C7D60}">
      <dsp:nvSpPr>
        <dsp:cNvPr id="0" name=""/>
        <dsp:cNvSpPr/>
      </dsp:nvSpPr>
      <dsp:spPr>
        <a:xfrm>
          <a:off x="0" y="1251692"/>
          <a:ext cx="11995052" cy="6084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i="0" kern="1200" dirty="0" smtClean="0">
              <a:sym typeface="Calibri" pitchFamily="34" charset="0"/>
            </a:rPr>
            <a:t>ДЮСШ № 21 плавання</a:t>
          </a:r>
          <a:endParaRPr lang="uk-UA" sz="2600" b="1" i="0" kern="1200" dirty="0"/>
        </a:p>
      </dsp:txBody>
      <dsp:txXfrm>
        <a:off x="29700" y="1281392"/>
        <a:ext cx="11935652" cy="549000"/>
      </dsp:txXfrm>
    </dsp:sp>
    <dsp:sp modelId="{6ECD9A75-5A23-45BB-B4C7-961E1BEDE69E}">
      <dsp:nvSpPr>
        <dsp:cNvPr id="0" name=""/>
        <dsp:cNvSpPr/>
      </dsp:nvSpPr>
      <dsp:spPr>
        <a:xfrm>
          <a:off x="0" y="1934972"/>
          <a:ext cx="11995052" cy="6084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i="0" kern="1200" dirty="0" smtClean="0">
              <a:sym typeface="Calibri" pitchFamily="34" charset="0"/>
            </a:rPr>
            <a:t>ДЮСШ «Атлант» вільна боротьба</a:t>
          </a:r>
          <a:endParaRPr lang="uk-UA" sz="2600" i="0" kern="1200" dirty="0"/>
        </a:p>
      </dsp:txBody>
      <dsp:txXfrm>
        <a:off x="29700" y="1964672"/>
        <a:ext cx="11935652" cy="549000"/>
      </dsp:txXfrm>
    </dsp:sp>
    <dsp:sp modelId="{0593E25F-BA42-4211-8BBD-8BB42E137866}">
      <dsp:nvSpPr>
        <dsp:cNvPr id="0" name=""/>
        <dsp:cNvSpPr/>
      </dsp:nvSpPr>
      <dsp:spPr>
        <a:xfrm>
          <a:off x="0" y="2618252"/>
          <a:ext cx="11995052" cy="6084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i="0" kern="1200" dirty="0" smtClean="0">
              <a:sym typeface="Calibri" pitchFamily="34" charset="0"/>
            </a:rPr>
            <a:t>«Комплексна дитячо-юнацька спортивна школа «Юніор спорт»  футбол</a:t>
          </a:r>
          <a:endParaRPr lang="uk-UA" sz="2600" i="0" kern="1200" dirty="0"/>
        </a:p>
      </dsp:txBody>
      <dsp:txXfrm>
        <a:off x="29700" y="2647952"/>
        <a:ext cx="11935652" cy="549000"/>
      </dsp:txXfrm>
    </dsp:sp>
    <dsp:sp modelId="{3DDDA7B7-0A01-42FB-882A-25817CF2D1BF}">
      <dsp:nvSpPr>
        <dsp:cNvPr id="0" name=""/>
        <dsp:cNvSpPr/>
      </dsp:nvSpPr>
      <dsp:spPr>
        <a:xfrm>
          <a:off x="0" y="3301532"/>
          <a:ext cx="11995052" cy="6084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i="0" kern="1200" dirty="0" smtClean="0">
              <a:sym typeface="Calibri" pitchFamily="34" charset="0"/>
            </a:rPr>
            <a:t>Спортивна школа «Шанс» - плавання</a:t>
          </a:r>
          <a:endParaRPr lang="uk-UA" sz="2600" i="0" kern="1200" dirty="0"/>
        </a:p>
      </dsp:txBody>
      <dsp:txXfrm>
        <a:off x="29700" y="3331232"/>
        <a:ext cx="11935652" cy="549000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0D8732-32EA-44D6-B9CA-8D961441F20C}">
      <dsp:nvSpPr>
        <dsp:cNvPr id="0" name=""/>
        <dsp:cNvSpPr/>
      </dsp:nvSpPr>
      <dsp:spPr>
        <a:xfrm>
          <a:off x="439204" y="427822"/>
          <a:ext cx="3352636" cy="15430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200" kern="1200" dirty="0" err="1" smtClean="0">
              <a:latin typeface="Times New Roman" pitchFamily="18" charset="0"/>
              <a:cs typeface="Times New Roman" pitchFamily="18" charset="0"/>
            </a:rPr>
            <a:t>Пристрій</a:t>
          </a:r>
          <a:r>
            <a:rPr lang="ru-RU" sz="32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kern="1200" dirty="0" smtClean="0">
              <a:latin typeface="Times New Roman" pitchFamily="18" charset="0"/>
              <a:cs typeface="Times New Roman" pitchFamily="18" charset="0"/>
            </a:rPr>
            <a:t>Epson </a:t>
          </a:r>
          <a:endParaRPr lang="ru-RU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9204" y="427822"/>
        <a:ext cx="3352636" cy="1543050"/>
      </dsp:txXfrm>
    </dsp:sp>
    <dsp:sp modelId="{2C9B7479-C9CC-4FF8-B45E-4A11AF849A4A}">
      <dsp:nvSpPr>
        <dsp:cNvPr id="0" name=""/>
        <dsp:cNvSpPr/>
      </dsp:nvSpPr>
      <dsp:spPr>
        <a:xfrm>
          <a:off x="4200311" y="427822"/>
          <a:ext cx="2571749" cy="15430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Халат </a:t>
          </a:r>
          <a:r>
            <a:rPr lang="ru-RU" sz="3200" kern="1200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ізоляційний</a:t>
          </a:r>
          <a:r>
            <a:rPr lang="ru-RU" sz="3200" kern="12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</a:t>
          </a:r>
          <a:r>
            <a:rPr lang="ru-RU" sz="3200" kern="1200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медичний</a:t>
          </a:r>
          <a:r>
            <a:rPr lang="ru-RU" sz="3200" kern="12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</a:t>
          </a:r>
          <a:r>
            <a:rPr lang="ru-RU" sz="3200" kern="1200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одноразовий</a:t>
          </a:r>
          <a:r>
            <a:rPr lang="ru-RU" sz="3200" kern="12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</a:t>
          </a:r>
          <a:endParaRPr lang="ru-RU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00311" y="427822"/>
        <a:ext cx="2571749" cy="1543050"/>
      </dsp:txXfrm>
    </dsp:sp>
    <dsp:sp modelId="{9A829E54-7856-449E-8A9A-D67A3E3B3700}">
      <dsp:nvSpPr>
        <dsp:cNvPr id="0" name=""/>
        <dsp:cNvSpPr/>
      </dsp:nvSpPr>
      <dsp:spPr>
        <a:xfrm>
          <a:off x="7593992" y="385110"/>
          <a:ext cx="3119995" cy="162847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latin typeface="Times New Roman" pitchFamily="18" charset="0"/>
              <a:cs typeface="Times New Roman" pitchFamily="18" charset="0"/>
            </a:rPr>
            <a:t>Контрольно вимірювальні терези демонстраційні </a:t>
          </a:r>
          <a:endParaRPr lang="ru-RU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593992" y="385110"/>
        <a:ext cx="3119995" cy="1628473"/>
      </dsp:txXfrm>
    </dsp:sp>
    <dsp:sp modelId="{3C1B0DFC-ED20-477A-A5A9-218084225EC3}">
      <dsp:nvSpPr>
        <dsp:cNvPr id="0" name=""/>
        <dsp:cNvSpPr/>
      </dsp:nvSpPr>
      <dsp:spPr>
        <a:xfrm>
          <a:off x="733" y="2654152"/>
          <a:ext cx="3023117" cy="15430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i="0" u="none" strike="noStrike" kern="1200" cap="none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Демонстраційні</a:t>
          </a:r>
          <a:r>
            <a:rPr lang="ru-RU" sz="3200" b="0" i="0" u="none" strike="noStrike" kern="1200" cap="none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</a:t>
          </a:r>
          <a:r>
            <a:rPr lang="ru-RU" sz="3200" b="0" i="0" u="none" strike="noStrike" kern="1200" cap="none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моделі</a:t>
          </a:r>
          <a:r>
            <a:rPr lang="ru-RU" sz="3200" b="0" i="0" u="none" strike="noStrike" kern="1200" cap="none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</a:t>
          </a:r>
          <a:r>
            <a:rPr lang="ru-RU" sz="3200" b="0" i="0" u="none" strike="noStrike" kern="1200" cap="none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механічного</a:t>
          </a:r>
          <a:r>
            <a:rPr lang="ru-RU" sz="3200" b="0" i="0" u="none" strike="noStrike" kern="1200" cap="none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</a:t>
          </a:r>
          <a:r>
            <a:rPr lang="ru-RU" sz="3200" b="0" i="0" u="none" strike="noStrike" kern="1200" cap="none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годинника</a:t>
          </a:r>
          <a:r>
            <a:rPr lang="ru-RU" sz="3200" b="0" i="0" u="none" strike="noStrike" kern="1200" cap="none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</a:t>
          </a:r>
          <a:endParaRPr lang="ru-RU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33" y="2654152"/>
        <a:ext cx="3023117" cy="1543050"/>
      </dsp:txXfrm>
    </dsp:sp>
    <dsp:sp modelId="{55288289-AB06-460B-8C68-566DBF0BD2C6}">
      <dsp:nvSpPr>
        <dsp:cNvPr id="0" name=""/>
        <dsp:cNvSpPr/>
      </dsp:nvSpPr>
      <dsp:spPr>
        <a:xfrm>
          <a:off x="3281026" y="2562927"/>
          <a:ext cx="2760053" cy="17255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Інтерактивний</a:t>
          </a:r>
          <a:r>
            <a:rPr lang="ru-RU" sz="2400" kern="12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</a:t>
          </a:r>
          <a:r>
            <a:rPr lang="ru-RU" sz="2400" kern="1200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набір</a:t>
          </a:r>
          <a:r>
            <a:rPr lang="ru-RU" sz="2400" kern="12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«</a:t>
          </a:r>
          <a:r>
            <a:rPr lang="ru-RU" sz="2400" kern="1200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Магнітний</a:t>
          </a:r>
          <a:r>
            <a:rPr lang="ru-RU" sz="2400" kern="12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</a:t>
          </a:r>
          <a:r>
            <a:rPr lang="ru-RU" sz="2400" kern="1200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календар</a:t>
          </a:r>
          <a:r>
            <a:rPr lang="ru-RU" sz="2400" kern="12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», </a:t>
          </a:r>
          <a:r>
            <a:rPr lang="ru-RU" sz="2400" kern="1200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дитяча</a:t>
          </a:r>
          <a:r>
            <a:rPr lang="ru-RU" sz="2400" kern="12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карта </a:t>
          </a:r>
          <a:r>
            <a:rPr lang="ru-RU" sz="2400" kern="1200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світу</a:t>
          </a:r>
          <a:r>
            <a:rPr lang="ru-RU" sz="2400" kern="12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 (</a:t>
          </a:r>
          <a:r>
            <a:rPr lang="ru-RU" sz="2400" kern="1200" dirty="0" err="1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України</a:t>
          </a:r>
          <a:r>
            <a:rPr lang="ru-RU" sz="2400" kern="1200" dirty="0" smtClean="0">
              <a:latin typeface="Times New Roman" pitchFamily="18" charset="0"/>
              <a:ea typeface="Times New Roman"/>
              <a:cs typeface="Times New Roman" pitchFamily="18" charset="0"/>
              <a:sym typeface="Times New Roman"/>
            </a:rPr>
            <a:t>)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81026" y="2562927"/>
        <a:ext cx="2760053" cy="1725500"/>
      </dsp:txXfrm>
    </dsp:sp>
    <dsp:sp modelId="{D255E74D-9C6C-4B1D-8B63-6DC0A647FCE1}">
      <dsp:nvSpPr>
        <dsp:cNvPr id="0" name=""/>
        <dsp:cNvSpPr/>
      </dsp:nvSpPr>
      <dsp:spPr>
        <a:xfrm>
          <a:off x="6307179" y="2582184"/>
          <a:ext cx="2685755" cy="163344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latin typeface="Times New Roman" pitchFamily="18" charset="0"/>
              <a:cs typeface="Times New Roman" pitchFamily="18" charset="0"/>
            </a:rPr>
            <a:t>Хімія для басейну </a:t>
          </a:r>
        </a:p>
      </dsp:txBody>
      <dsp:txXfrm>
        <a:off x="6307179" y="2582184"/>
        <a:ext cx="2685755" cy="1633441"/>
      </dsp:txXfrm>
    </dsp:sp>
    <dsp:sp modelId="{34BCAE02-A985-4163-8D08-3A872148C40C}">
      <dsp:nvSpPr>
        <dsp:cNvPr id="0" name=""/>
        <dsp:cNvSpPr/>
      </dsp:nvSpPr>
      <dsp:spPr>
        <a:xfrm>
          <a:off x="9241185" y="2474904"/>
          <a:ext cx="2950080" cy="190154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latin typeface="Times New Roman" pitchFamily="18" charset="0"/>
              <a:cs typeface="Times New Roman" pitchFamily="18" charset="0"/>
            </a:rPr>
            <a:t>Дезінфікуючі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latin typeface="Times New Roman" pitchFamily="18" charset="0"/>
              <a:cs typeface="Times New Roman" pitchFamily="18" charset="0"/>
            </a:rPr>
            <a:t>антибактеріальні  засоби 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241185" y="2474904"/>
        <a:ext cx="2950080" cy="190154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BF2DDD-966C-421E-A666-B4B55AD0C0F0}">
      <dsp:nvSpPr>
        <dsp:cNvPr id="0" name=""/>
        <dsp:cNvSpPr/>
      </dsp:nvSpPr>
      <dsp:spPr>
        <a:xfrm>
          <a:off x="0" y="3983897"/>
          <a:ext cx="11152909" cy="1307604"/>
        </a:xfrm>
        <a:prstGeom prst="rect">
          <a:avLst/>
        </a:prstGeom>
        <a:gradFill rotWithShape="0">
          <a:gsLst>
            <a:gs pos="28000">
              <a:schemeClr val="accent1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5–8-х класів і 10-го  – 36 учнів</a:t>
          </a:r>
          <a:endParaRPr lang="ru-RU" sz="3600" b="1" kern="1200" dirty="0"/>
        </a:p>
      </dsp:txBody>
      <dsp:txXfrm>
        <a:off x="0" y="3983897"/>
        <a:ext cx="11152909" cy="1307604"/>
      </dsp:txXfrm>
    </dsp:sp>
    <dsp:sp modelId="{2C59643C-9378-41A2-9018-B5218103C0FA}">
      <dsp:nvSpPr>
        <dsp:cNvPr id="0" name=""/>
        <dsp:cNvSpPr/>
      </dsp:nvSpPr>
      <dsp:spPr>
        <a:xfrm rot="10800000">
          <a:off x="0" y="1992416"/>
          <a:ext cx="11152909" cy="2011095"/>
        </a:xfrm>
        <a:prstGeom prst="upArrowCallout">
          <a:avLst/>
        </a:prstGeom>
        <a:gradFill rotWithShape="0">
          <a:gsLst>
            <a:gs pos="28000">
              <a:schemeClr val="accent1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34264" tIns="334264" rIns="334264" bIns="334264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700" kern="1200" baseline="0" dirty="0" smtClean="0">
              <a:effectLst/>
              <a:latin typeface="+mn-lt"/>
              <a:ea typeface="+mn-ea"/>
              <a:cs typeface="+mn-cs"/>
            </a:rPr>
            <a:t>1-4-х класів – 66 учнів</a:t>
          </a:r>
          <a:endParaRPr lang="uk-UA" sz="4700" kern="1200" dirty="0"/>
        </a:p>
      </dsp:txBody>
      <dsp:txXfrm rot="10800000">
        <a:off x="0" y="1992416"/>
        <a:ext cx="11152909" cy="1306749"/>
      </dsp:txXfrm>
    </dsp:sp>
    <dsp:sp modelId="{559571ED-DFF7-49B5-9595-058072851C4C}">
      <dsp:nvSpPr>
        <dsp:cNvPr id="0" name=""/>
        <dsp:cNvSpPr/>
      </dsp:nvSpPr>
      <dsp:spPr>
        <a:xfrm rot="10800000">
          <a:off x="0" y="0"/>
          <a:ext cx="11152909" cy="2011095"/>
        </a:xfrm>
        <a:prstGeom prst="upArrowCallout">
          <a:avLst/>
        </a:prstGeom>
        <a:gradFill rotWithShape="0">
          <a:gsLst>
            <a:gs pos="28000">
              <a:schemeClr val="accent1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200" b="1" kern="1200" dirty="0" smtClean="0">
            <a:latin typeface="Times New Roman"/>
            <a:ea typeface="Times New Roman"/>
            <a:cs typeface="Times New Roman"/>
            <a:sym typeface="Times New Roman"/>
          </a:endParaRP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err="1" smtClean="0">
              <a:latin typeface="Times New Roman"/>
              <a:ea typeface="Times New Roman"/>
              <a:cs typeface="Times New Roman"/>
              <a:sym typeface="Times New Roman"/>
            </a:rPr>
            <a:t>Похвальними</a:t>
          </a:r>
          <a:r>
            <a:rPr lang="en-US" sz="3200" b="1" kern="1200" dirty="0" smtClean="0">
              <a:latin typeface="Times New Roman"/>
              <a:ea typeface="Times New Roman"/>
              <a:cs typeface="Times New Roman"/>
              <a:sym typeface="Times New Roman"/>
            </a:rPr>
            <a:t> </a:t>
          </a:r>
          <a:r>
            <a:rPr lang="en-US" sz="3200" b="1" kern="1200" dirty="0" err="1" smtClean="0">
              <a:latin typeface="Times New Roman"/>
              <a:ea typeface="Times New Roman"/>
              <a:cs typeface="Times New Roman"/>
              <a:sym typeface="Times New Roman"/>
            </a:rPr>
            <a:t>листами</a:t>
          </a:r>
          <a:r>
            <a:rPr lang="en-US" sz="3200" b="1" kern="1200" dirty="0" smtClean="0">
              <a:latin typeface="Times New Roman"/>
              <a:ea typeface="Times New Roman"/>
              <a:cs typeface="Times New Roman"/>
              <a:sym typeface="Times New Roman"/>
            </a:rPr>
            <a:t> </a:t>
          </a:r>
          <a:r>
            <a:rPr lang="uk-UA" sz="3200" b="1" kern="1200" dirty="0" smtClean="0">
              <a:latin typeface="Times New Roman"/>
              <a:ea typeface="Times New Roman"/>
              <a:cs typeface="Times New Roman"/>
              <a:sym typeface="Times New Roman"/>
            </a:rPr>
            <a:t>нагороджено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latin typeface="Times New Roman"/>
              <a:ea typeface="Times New Roman"/>
              <a:cs typeface="Times New Roman"/>
              <a:sym typeface="Times New Roman"/>
            </a:rPr>
            <a:t> </a:t>
          </a:r>
          <a:endParaRPr lang="ru-RU" sz="3200" b="1" kern="1200" dirty="0"/>
        </a:p>
      </dsp:txBody>
      <dsp:txXfrm rot="-10800000">
        <a:off x="0" y="0"/>
        <a:ext cx="11152909" cy="705894"/>
      </dsp:txXfrm>
    </dsp:sp>
    <dsp:sp modelId="{1BAD4008-72AD-4B28-AF2B-DCE03D1DAD69}">
      <dsp:nvSpPr>
        <dsp:cNvPr id="0" name=""/>
        <dsp:cNvSpPr/>
      </dsp:nvSpPr>
      <dsp:spPr>
        <a:xfrm>
          <a:off x="0" y="706829"/>
          <a:ext cx="11152909" cy="60131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256" tIns="48260" rIns="270256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1" kern="1200" dirty="0" smtClean="0">
              <a:latin typeface="Times New Roman"/>
              <a:ea typeface="Times New Roman"/>
              <a:cs typeface="Times New Roman"/>
              <a:sym typeface="Times New Roman"/>
            </a:rPr>
            <a:t>102</a:t>
          </a:r>
          <a:r>
            <a:rPr lang="" sz="3800" b="1" kern="1200" dirty="0" smtClean="0">
              <a:latin typeface="Times New Roman"/>
              <a:ea typeface="Times New Roman"/>
              <a:cs typeface="Times New Roman"/>
              <a:sym typeface="Times New Roman"/>
            </a:rPr>
            <a:t> учн</a:t>
          </a:r>
          <a:r>
            <a:rPr lang="ru-RU" sz="3800" b="1" kern="1200" dirty="0" smtClean="0">
              <a:latin typeface="Times New Roman"/>
              <a:ea typeface="Times New Roman"/>
              <a:cs typeface="Times New Roman"/>
              <a:sym typeface="Times New Roman"/>
            </a:rPr>
            <a:t>і</a:t>
          </a:r>
          <a:endParaRPr lang="ru-RU" sz="3800" b="1" kern="1200" dirty="0"/>
        </a:p>
      </dsp:txBody>
      <dsp:txXfrm>
        <a:off x="0" y="706829"/>
        <a:ext cx="11152909" cy="60131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hape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120000 h 120000"/>
            </a:gdLst>
            <a:ahLst/>
            <a:cxnLst/>
            <a:rect l="T0" t="T1" r="T2" b="T3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</p:spPr>
      </p:sp>
      <p:sp>
        <p:nvSpPr>
          <p:cNvPr id="14339" name="Shape 4"/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uk-UA" smtClean="0"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87658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457200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1pPr>
    <a:lvl2pPr marL="742950" lvl="1" indent="-2857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2pPr>
    <a:lvl3pPr marL="1143000" lvl="2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3pPr>
    <a:lvl4pPr marL="1600200" lvl="3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4pPr>
    <a:lvl5pPr marL="2057400" lvl="4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hape 70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uk-UA" sz="1100" smtClean="0">
              <a:latin typeface="Arial" charset="0"/>
              <a:cs typeface="Arial" charset="0"/>
            </a:endParaRPr>
          </a:p>
        </p:txBody>
      </p:sp>
      <p:sp>
        <p:nvSpPr>
          <p:cNvPr id="16386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ln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8068478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Shape 778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uk-UA" sz="1100" smtClean="0">
              <a:latin typeface="Arial" charset="0"/>
              <a:cs typeface="Arial" charset="0"/>
            </a:endParaRPr>
          </a:p>
        </p:txBody>
      </p:sp>
      <p:sp>
        <p:nvSpPr>
          <p:cNvPr id="163842" name="Shape 77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ln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903502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hape 76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uk-UA" sz="1100" smtClean="0">
              <a:latin typeface="Arial" charset="0"/>
              <a:cs typeface="Arial" charset="0"/>
            </a:endParaRPr>
          </a:p>
        </p:txBody>
      </p:sp>
      <p:sp>
        <p:nvSpPr>
          <p:cNvPr id="18434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ln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6406211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hape 81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uk-UA" sz="1100" smtClean="0">
              <a:latin typeface="Arial" charset="0"/>
              <a:cs typeface="Arial" charset="0"/>
            </a:endParaRPr>
          </a:p>
        </p:txBody>
      </p:sp>
      <p:sp>
        <p:nvSpPr>
          <p:cNvPr id="204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ln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102327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26837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55020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hape 265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uk-UA" sz="1100" smtClean="0">
              <a:latin typeface="Arial" charset="0"/>
              <a:cs typeface="Arial" charset="0"/>
            </a:endParaRPr>
          </a:p>
        </p:txBody>
      </p:sp>
      <p:sp>
        <p:nvSpPr>
          <p:cNvPr id="73730" name="Shape 2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ln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2825117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Shape 715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uk-UA" sz="1100" smtClean="0">
              <a:latin typeface="Arial" charset="0"/>
              <a:cs typeface="Arial" charset="0"/>
            </a:endParaRPr>
          </a:p>
        </p:txBody>
      </p:sp>
      <p:sp>
        <p:nvSpPr>
          <p:cNvPr id="147458" name="Shape 71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ln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9711703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Shape 721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uk-UA" sz="1100" smtClean="0">
              <a:latin typeface="Arial" charset="0"/>
              <a:cs typeface="Arial" charset="0"/>
            </a:endParaRPr>
          </a:p>
        </p:txBody>
      </p:sp>
      <p:sp>
        <p:nvSpPr>
          <p:cNvPr id="149506" name="Shape 72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ln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9172660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Shape 726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uk-UA" sz="1100" smtClean="0">
              <a:latin typeface="Arial" charset="0"/>
              <a:cs typeface="Arial" charset="0"/>
            </a:endParaRPr>
          </a:p>
        </p:txBody>
      </p:sp>
      <p:sp>
        <p:nvSpPr>
          <p:cNvPr id="151554" name="Shape 72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ln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403211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7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7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12192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3392" y="2276872"/>
            <a:ext cx="109728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12192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3392" y="2276872"/>
            <a:ext cx="109728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564" y="0"/>
            <a:ext cx="10032437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831637" y="1268760"/>
            <a:ext cx="8750763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845429" y="1844827"/>
            <a:ext cx="8750763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3ECEA95-E6DE-4C82-B222-B3B9DC3D898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CF6AACD-9157-409D-8410-57B9755C630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3" y="1825625"/>
            <a:ext cx="3867151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3" y="1825625"/>
            <a:ext cx="3867151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1F88A95-C00D-448C-B7B1-661EB3BFA98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C2D7F4E-64C9-4D13-A448-9AC0E125466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EBAF689-D7E3-4ACE-8BB2-2AAB950D9986}" type="slidenum">
              <a:rPr lang="en-US" smtClean="0"/>
              <a:pPr>
                <a:defRPr/>
              </a:pPr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564" y="0"/>
            <a:ext cx="10032437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831637" y="1268760"/>
            <a:ext cx="8750763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845429" y="1844828"/>
            <a:ext cx="8750763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28503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3ECEA95-E6DE-4C82-B222-B3B9DC3D898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789484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400428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F88A95-C00D-448C-B7B1-661EB3BFA98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74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2383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2D7F4E-64C9-4D13-A448-9AC0E125466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69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ECEA95-E6DE-4C82-B222-B3B9DC3D898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30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431117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574095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04112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8604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CF6AACD-9157-409D-8410-57B9755C630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02.09.2020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549669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02.09.2020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10602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02.09.2020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0190108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02.09.2020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183476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02.09.2020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3578422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02.09.2020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351598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02.09.2020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512917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02.09.2020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336690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02.09.2020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624932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02.09.2020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98699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3" y="1825625"/>
            <a:ext cx="3867151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3" y="1825625"/>
            <a:ext cx="3867151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1F88A95-C00D-448C-B7B1-661EB3BFA98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02.09.2020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6648729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/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785" y="2928937"/>
            <a:ext cx="9986433" cy="1000131"/>
          </a:xfrm>
        </p:spPr>
        <p:txBody>
          <a:bodyPr>
            <a:noAutofit/>
          </a:bodyPr>
          <a:lstStyle>
            <a:lvl1pPr>
              <a:defRPr sz="4000" b="1" cap="all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7425" y="4295773"/>
            <a:ext cx="10001792" cy="571504"/>
          </a:xfrm>
        </p:spPr>
        <p:txBody>
          <a:bodyPr anchor="ctr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Content Placeholder 2"/>
          <p:cNvSpPr>
            <a:spLocks noGrp="1"/>
          </p:cNvSpPr>
          <p:nvPr>
            <p:ph idx="1"/>
          </p:nvPr>
        </p:nvSpPr>
        <p:spPr>
          <a:xfrm>
            <a:off x="2285975" y="1700216"/>
            <a:ext cx="8803245" cy="4321175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7" name="Title 1"/>
          <p:cNvSpPr>
            <a:spLocks noGrp="1"/>
          </p:cNvSpPr>
          <p:nvPr>
            <p:ph type="title"/>
          </p:nvPr>
        </p:nvSpPr>
        <p:spPr>
          <a:xfrm>
            <a:off x="2285973" y="857232"/>
            <a:ext cx="8803243" cy="857232"/>
          </a:xfrm>
        </p:spPr>
        <p:txBody>
          <a:bodyPr>
            <a:normAutofit/>
          </a:bodyPr>
          <a:lstStyle>
            <a:lvl1pPr>
              <a:defRPr sz="3600" cap="small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5" name="Slide Number Placeholder 94"/>
          <p:cNvSpPr>
            <a:spLocks noGrp="1"/>
          </p:cNvSpPr>
          <p:nvPr>
            <p:ph type="sldNum" sz="quarter" idx="11"/>
          </p:nvPr>
        </p:nvSpPr>
        <p:spPr>
          <a:xfrm>
            <a:off x="10346281" y="6356353"/>
            <a:ext cx="1485872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sp>
        <p:nvSpPr>
          <p:cNvPr id="98" name="Footer Placeholder 97"/>
          <p:cNvSpPr>
            <a:spLocks noGrp="1"/>
          </p:cNvSpPr>
          <p:nvPr>
            <p:ph type="ftr" sz="quarter" idx="12"/>
          </p:nvPr>
        </p:nvSpPr>
        <p:spPr>
          <a:xfrm>
            <a:off x="4741333" y="6356353"/>
            <a:ext cx="3860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02.09.2020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hf sldNum="0" hdr="0" ft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F88A95-C00D-448C-B7B1-661EB3BFA98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2D7F4E-64C9-4D13-A448-9AC0E125466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ECEA95-E6DE-4C82-B222-B3B9DC3D898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C2D7F4E-64C9-4D13-A448-9AC0E125466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Date Here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Footer Here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786E5-36B4-4750-9BD9-353AA4FBC16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79293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887756" y="620688"/>
            <a:ext cx="7694645" cy="288032"/>
          </a:xfrm>
        </p:spPr>
        <p:txBody>
          <a:bodyPr anchor="ctr">
            <a:noAutofit/>
          </a:bodyPr>
          <a:lstStyle>
            <a:lvl1pPr marL="0" indent="0" algn="r">
              <a:buNone/>
              <a:defRPr sz="1600" cap="small" baseline="0">
                <a:solidFill>
                  <a:srgbClr val="1D263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Espace réservé du titre 1"/>
          <p:cNvSpPr>
            <a:spLocks noGrp="1"/>
          </p:cNvSpPr>
          <p:nvPr>
            <p:ph type="title"/>
          </p:nvPr>
        </p:nvSpPr>
        <p:spPr>
          <a:xfrm>
            <a:off x="3887756" y="3076"/>
            <a:ext cx="7694645" cy="617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6223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объект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Content Placeholder 2"/>
          <p:cNvSpPr>
            <a:spLocks noGrp="1"/>
          </p:cNvSpPr>
          <p:nvPr>
            <p:ph idx="1"/>
          </p:nvPr>
        </p:nvSpPr>
        <p:spPr>
          <a:xfrm>
            <a:off x="2285975" y="1700216"/>
            <a:ext cx="8803245" cy="4321175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7" name="Title 1"/>
          <p:cNvSpPr>
            <a:spLocks noGrp="1"/>
          </p:cNvSpPr>
          <p:nvPr>
            <p:ph type="title"/>
          </p:nvPr>
        </p:nvSpPr>
        <p:spPr>
          <a:xfrm>
            <a:off x="2285973" y="857232"/>
            <a:ext cx="8803243" cy="857232"/>
          </a:xfrm>
        </p:spPr>
        <p:txBody>
          <a:bodyPr>
            <a:normAutofit/>
          </a:bodyPr>
          <a:lstStyle>
            <a:lvl1pPr>
              <a:defRPr sz="3600" cap="small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5" name="Slide Number Placeholder 94"/>
          <p:cNvSpPr>
            <a:spLocks noGrp="1"/>
          </p:cNvSpPr>
          <p:nvPr>
            <p:ph type="sldNum" sz="quarter" idx="11"/>
          </p:nvPr>
        </p:nvSpPr>
        <p:spPr>
          <a:xfrm>
            <a:off x="10346281" y="6356353"/>
            <a:ext cx="1485872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sp>
        <p:nvSpPr>
          <p:cNvPr id="98" name="Footer Placeholder 97"/>
          <p:cNvSpPr>
            <a:spLocks noGrp="1"/>
          </p:cNvSpPr>
          <p:nvPr>
            <p:ph type="ftr" sz="quarter" idx="12"/>
          </p:nvPr>
        </p:nvSpPr>
        <p:spPr>
          <a:xfrm>
            <a:off x="4741333" y="6356353"/>
            <a:ext cx="3860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F88A95-C00D-448C-B7B1-661EB3BFA98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2D7F4E-64C9-4D13-A448-9AC0E125466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bg>
      <p:bgPr>
        <a:blipFill dpi="0" rotWithShape="1">
          <a:blip r:embed="rId2" cstate="print"/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785" y="2928937"/>
            <a:ext cx="9986433" cy="1000131"/>
          </a:xfrm>
        </p:spPr>
        <p:txBody>
          <a:bodyPr>
            <a:noAutofit/>
          </a:bodyPr>
          <a:lstStyle>
            <a:lvl1pPr>
              <a:defRPr sz="4000" b="1" cap="all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7425" y="4295773"/>
            <a:ext cx="10001792" cy="571504"/>
          </a:xfrm>
        </p:spPr>
        <p:txBody>
          <a:bodyPr anchor="ctr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0D65-C64D-44FB-9152-4CC2DE0C9198}" type="datetime1">
              <a:rPr lang="en-US" smtClean="0"/>
              <a:pPr/>
              <a:t>9/2/2020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EBAF689-D7E3-4ACE-8BB2-2AAB950D9986}" type="slidenum">
              <a:rPr lang="en-US" smtClean="0"/>
              <a:pPr>
                <a:defRPr/>
              </a:pPr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64A4-35FB-42B6-9183-2C0CE0E36649}" type="datetime1">
              <a:rPr lang="en-US" smtClean="0"/>
              <a:pPr/>
              <a:t>9/2/2020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Date Here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Footer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786E5-36B4-4750-9BD9-353AA4FBC16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F88A95-C00D-448C-B7B1-661EB3BFA98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Date Here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Footer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786E5-36B4-4750-9BD9-353AA4FBC16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2D7F4E-64C9-4D13-A448-9AC0E125466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Date Here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Footer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786E5-36B4-4750-9BD9-353AA4FBC16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Date Here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Footer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786E5-36B4-4750-9BD9-353AA4FBC16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Date Here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Footer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786E5-36B4-4750-9BD9-353AA4FBC16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Date Here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Footer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786E5-36B4-4750-9BD9-353AA4FBC16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Date Here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Footer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786E5-36B4-4750-9BD9-353AA4FBC16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5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9/2/2020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7644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AC259-EBD3-4477-8ED1-9C4E8D32F78F}" type="datetimeFigureOut">
              <a:rPr lang="uk-UA" smtClean="0"/>
              <a:t>02.09.2020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107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2192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/>
              <a:t>02.09.2020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539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935" r:id="rId2"/>
    <p:sldLayoutId id="2147483936" r:id="rId3"/>
    <p:sldLayoutId id="2147483937" r:id="rId4"/>
    <p:sldLayoutId id="2147483938" r:id="rId5"/>
    <p:sldLayoutId id="2147483939" r:id="rId6"/>
    <p:sldLayoutId id="2147483940" r:id="rId7"/>
    <p:sldLayoutId id="2147483941" r:id="rId8"/>
    <p:sldLayoutId id="2147483942" r:id="rId9"/>
    <p:sldLayoutId id="2147483943" r:id="rId10"/>
    <p:sldLayoutId id="214748394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799209-1D57-4852-A270-9062740836F5}" type="datetimeFigureOut">
              <a:rPr lang="fr-FR" smtClean="0"/>
              <a:pPr/>
              <a:t>02/09/2020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CD679E-4CBD-4596-90B1-4D57389953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 rot="5400000">
            <a:off x="11604686" y="5799924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47" r:id="rId2"/>
    <p:sldLayoutId id="2147483948" r:id="rId3"/>
    <p:sldLayoutId id="2147483949" r:id="rId4"/>
    <p:sldLayoutId id="2147483950" r:id="rId5"/>
    <p:sldLayoutId id="2147483951" r:id="rId6"/>
    <p:sldLayoutId id="2147483952" r:id="rId7"/>
    <p:sldLayoutId id="2147483953" r:id="rId8"/>
    <p:sldLayoutId id="2147483954" r:id="rId9"/>
    <p:sldLayoutId id="2147483955" r:id="rId10"/>
    <p:sldLayoutId id="2147483956" r:id="rId11"/>
    <p:sldLayoutId id="2147483957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Date Here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Footer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786E5-36B4-4750-9BD9-353AA4FBC16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rot="5400000">
            <a:off x="11604686" y="5799925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754927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8E80666-FB37-4B36-9149-507F3B0178E3}" type="datetimeFigureOut">
              <a:rPr lang="en-US" smtClean="0"/>
              <a:pPr/>
              <a:t>9/2/2020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2" r:id="rId1"/>
    <p:sldLayoutId id="2147484063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  <p:sldLayoutId id="2147484070" r:id="rId9"/>
    <p:sldLayoutId id="2147484071" r:id="rId10"/>
    <p:sldLayoutId id="2147484072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85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8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8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80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80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80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8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8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8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8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0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7.xml"/><Relationship Id="rId3" Type="http://schemas.openxmlformats.org/officeDocument/2006/relationships/image" Target="../media/image15.png"/><Relationship Id="rId7" Type="http://schemas.openxmlformats.org/officeDocument/2006/relationships/diagramQuickStyle" Target="../diagrams/quickStyle1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5.xml"/><Relationship Id="rId6" Type="http://schemas.openxmlformats.org/officeDocument/2006/relationships/diagramLayout" Target="../diagrams/layout17.xml"/><Relationship Id="rId5" Type="http://schemas.openxmlformats.org/officeDocument/2006/relationships/diagramData" Target="../diagrams/data17.xml"/><Relationship Id="rId4" Type="http://schemas.openxmlformats.org/officeDocument/2006/relationships/image" Target="../media/image16.jpeg"/><Relationship Id="rId9" Type="http://schemas.microsoft.com/office/2007/relationships/diagramDrawing" Target="../diagrams/drawing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80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80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80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80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HnrU57-1Od9l0dQ9Mg2mIA/featured" TargetMode="External"/><Relationship Id="rId2" Type="http://schemas.openxmlformats.org/officeDocument/2006/relationships/hyperlink" Target="https://www.facebook.com/school128" TargetMode="External"/><Relationship Id="rId1" Type="http://schemas.openxmlformats.org/officeDocument/2006/relationships/slideLayout" Target="../slideLayouts/slideLayout85.xml"/><Relationship Id="rId4" Type="http://schemas.openxmlformats.org/officeDocument/2006/relationships/hyperlink" Target="http://128.kiev.ua/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diagramLayout" Target="../diagrams/layout22.xml"/><Relationship Id="rId7" Type="http://schemas.openxmlformats.org/officeDocument/2006/relationships/image" Target="../media/image21.jpeg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85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10" Type="http://schemas.openxmlformats.org/officeDocument/2006/relationships/image" Target="../media/image24.jpeg"/><Relationship Id="rId4" Type="http://schemas.openxmlformats.org/officeDocument/2006/relationships/diagramQuickStyle" Target="../diagrams/quickStyle22.xml"/><Relationship Id="rId9" Type="http://schemas.openxmlformats.org/officeDocument/2006/relationships/image" Target="../media/image2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hyperlink" Target="https://www.youtube.com/watch?v=5RmgbzxmpbY" TargetMode="External"/><Relationship Id="rId1" Type="http://schemas.openxmlformats.org/officeDocument/2006/relationships/slideLayout" Target="../slideLayouts/slideLayout80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0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0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0.xml"/><Relationship Id="rId6" Type="http://schemas.openxmlformats.org/officeDocument/2006/relationships/hyperlink" Target="https://www.youtube.com/watch?v=Q5U0awJKZmw&amp;t=4s" TargetMode="Externa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hyperlink" Target="https://www.youtube.com/watch?v=9uppPuhjDwk&amp;t=3s" TargetMode="External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85.xml"/><Relationship Id="rId4" Type="http://schemas.openxmlformats.org/officeDocument/2006/relationships/image" Target="../media/image5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8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85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8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8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100000967719256/posts/3262892813752944/" TargetMode="External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8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8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8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84.xml"/><Relationship Id="rId5" Type="http://schemas.openxmlformats.org/officeDocument/2006/relationships/hyperlink" Target="https://www.facebook.com/watch/?v=2532533323738595" TargetMode="External"/><Relationship Id="rId4" Type="http://schemas.openxmlformats.org/officeDocument/2006/relationships/image" Target="../media/image7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85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8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84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8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8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80.xml"/><Relationship Id="rId4" Type="http://schemas.openxmlformats.org/officeDocument/2006/relationships/image" Target="../media/image80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80.xml"/><Relationship Id="rId4" Type="http://schemas.openxmlformats.org/officeDocument/2006/relationships/image" Target="../media/image82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1hTggmWHEZg" TargetMode="External"/><Relationship Id="rId3" Type="http://schemas.openxmlformats.org/officeDocument/2006/relationships/hyperlink" Target="https://www.youtube.com/watch?v=j4bOG4dCics&amp;t=23s" TargetMode="External"/><Relationship Id="rId7" Type="http://schemas.openxmlformats.org/officeDocument/2006/relationships/hyperlink" Target="https://www.youtube.com/watch?v=8nfTFsbrKlc" TargetMode="External"/><Relationship Id="rId2" Type="http://schemas.openxmlformats.org/officeDocument/2006/relationships/hyperlink" Target="https://www.youtube.com/watch?v=ylpkPt84G1k&amp;t=8s" TargetMode="External"/><Relationship Id="rId1" Type="http://schemas.openxmlformats.org/officeDocument/2006/relationships/slideLayout" Target="../slideLayouts/slideLayout80.xml"/><Relationship Id="rId6" Type="http://schemas.openxmlformats.org/officeDocument/2006/relationships/hyperlink" Target="https://www.youtube.com/watch?v=X_DJSmLSf8s" TargetMode="External"/><Relationship Id="rId5" Type="http://schemas.openxmlformats.org/officeDocument/2006/relationships/hyperlink" Target="https://www.youtube.com/watch?v=JR1tVfVAQes&amp;t=108s" TargetMode="External"/><Relationship Id="rId4" Type="http://schemas.openxmlformats.org/officeDocument/2006/relationships/hyperlink" Target="https://www.youtube.com/watch?v=G9uHlf-sEKo" TargetMode="External"/><Relationship Id="rId9" Type="http://schemas.openxmlformats.org/officeDocument/2006/relationships/hyperlink" Target="https://www.youtube.com/watch?v=2DP4TitC5gk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85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8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85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85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0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80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80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Shape 73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695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Shape 74"/>
          <p:cNvSpPr txBox="1">
            <a:spLocks noChangeArrowheads="1"/>
          </p:cNvSpPr>
          <p:nvPr/>
        </p:nvSpPr>
        <p:spPr bwMode="auto">
          <a:xfrm>
            <a:off x="-636104" y="218661"/>
            <a:ext cx="7753351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 anchor="b"/>
          <a:lstStyle/>
          <a:p>
            <a:pPr algn="ctr">
              <a:buClr>
                <a:srgbClr val="FFFFFF"/>
              </a:buClr>
              <a:buSzPts val="3200"/>
              <a:buFont typeface="Questrial"/>
              <a:buNone/>
            </a:pPr>
            <a:r>
              <a:rPr lang="en-US" sz="3200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Середня</a:t>
            </a:r>
            <a:r>
              <a:rPr lang="en-US" sz="3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загальноосвітня</a:t>
            </a:r>
            <a:r>
              <a:rPr lang="en-US" sz="3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школа</a:t>
            </a:r>
            <a:r>
              <a:rPr lang="uk-UA" sz="32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           І-ІІІ ступенів</a:t>
            </a:r>
            <a:r>
              <a:rPr lang="en-US" sz="32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3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№128 </a:t>
            </a:r>
            <a:br>
              <a:rPr lang="en-US" sz="3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</a:br>
            <a:r>
              <a:rPr lang="en-US" sz="3200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Дніпровського</a:t>
            </a:r>
            <a:r>
              <a:rPr lang="en-US" sz="3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району</a:t>
            </a:r>
            <a:r>
              <a:rPr lang="en-US" sz="3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м. </a:t>
            </a:r>
            <a:r>
              <a:rPr lang="en-US" sz="3200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Києва</a:t>
            </a:r>
            <a:r>
              <a:rPr lang="en-US" sz="3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/>
            </a:r>
            <a:br>
              <a:rPr lang="en-US" sz="3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</a:br>
            <a:r>
              <a:rPr lang="en-US" sz="3200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представляє</a:t>
            </a:r>
            <a:endParaRPr lang="uk-U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20"/>
          <p:cNvSpPr txBox="1">
            <a:spLocks/>
          </p:cNvSpPr>
          <p:nvPr/>
        </p:nvSpPr>
        <p:spPr>
          <a:xfrm>
            <a:off x="0" y="-374650"/>
            <a:ext cx="12192000" cy="1271588"/>
          </a:xfrm>
          <a:prstGeom prst="rect">
            <a:avLst/>
          </a:prstGeom>
        </p:spPr>
        <p:txBody>
          <a:bodyPr spcFirstLastPara="1" vert="horz" wrap="square" lIns="91425" tIns="45700" rIns="91425" bIns="4570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4500"/>
              <a:buFont typeface="Calibri"/>
              <a:buNone/>
              <a:defRPr/>
            </a:pPr>
            <a:r>
              <a:rPr lang="uk-UA" sz="4500" b="1" cap="none" dirty="0" smtClean="0">
                <a:solidFill>
                  <a:srgbClr val="006666"/>
                </a:solidFill>
                <a:latin typeface="Calibri"/>
                <a:ea typeface="Calibri"/>
                <a:cs typeface="Calibri"/>
                <a:sym typeface="Calibri"/>
              </a:rPr>
              <a:t>ІНФОРМАЦІЯ ПРО НАВЧАЛЬНИЙ ЗАКЛАД</a:t>
            </a:r>
            <a:endParaRPr lang="uk-UA" dirty="0">
              <a:solidFill>
                <a:srgbClr val="006666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974034"/>
              </p:ext>
            </p:extLst>
          </p:nvPr>
        </p:nvGraphicFramePr>
        <p:xfrm>
          <a:off x="328612" y="1498600"/>
          <a:ext cx="11534775" cy="5117991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6072108"/>
                <a:gridCol w="5462667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4000" dirty="0" smtClean="0">
                          <a:sym typeface="Arial"/>
                        </a:rPr>
                        <a:t>201</a:t>
                      </a:r>
                      <a:r>
                        <a:rPr lang="uk-UA" sz="4000" dirty="0" smtClean="0"/>
                        <a:t>8</a:t>
                      </a:r>
                      <a:r>
                        <a:rPr lang="uk-UA" sz="4000" dirty="0" smtClean="0">
                          <a:sym typeface="Arial"/>
                        </a:rPr>
                        <a:t>-201</a:t>
                      </a:r>
                      <a:r>
                        <a:rPr lang="uk-UA" sz="4000" dirty="0" smtClean="0"/>
                        <a:t>9 </a:t>
                      </a:r>
                      <a:r>
                        <a:rPr lang="uk-UA" sz="4000" dirty="0" err="1" smtClean="0">
                          <a:sym typeface="Arial"/>
                        </a:rPr>
                        <a:t>н.р</a:t>
                      </a:r>
                      <a:r>
                        <a:rPr lang="uk-UA" sz="4000" dirty="0" smtClean="0">
                          <a:sym typeface="Arial"/>
                        </a:rPr>
                        <a:t>.</a:t>
                      </a:r>
                      <a:endParaRPr lang="uk-UA" sz="4000" dirty="0" smtClean="0"/>
                    </a:p>
                    <a:p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" sz="4000" dirty="0" smtClean="0"/>
                        <a:t> 2019-2020 н.р.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807351">
                <a:tc>
                  <a:txBody>
                    <a:bodyPr/>
                    <a:lstStyle/>
                    <a:p>
                      <a:pPr marL="457200" lvl="0" indent="-457200">
                        <a:buFont typeface="Wingdings" panose="05000000000000000000" pitchFamily="2" charset="2"/>
                        <a:buChar char="Ø"/>
                      </a:pPr>
                      <a:r>
                        <a:rPr lang="ru-RU" sz="2800" dirty="0" err="1" smtClean="0">
                          <a:sym typeface="Arial"/>
                        </a:rPr>
                        <a:t>Навча</a:t>
                      </a:r>
                      <a:r>
                        <a:rPr lang="" sz="2800" dirty="0" smtClean="0">
                          <a:sym typeface="Arial"/>
                        </a:rPr>
                        <a:t>лося</a:t>
                      </a:r>
                      <a:r>
                        <a:rPr lang="uk-UA" sz="2800" dirty="0" smtClean="0">
                          <a:sym typeface="Arial"/>
                        </a:rPr>
                        <a:t> 853 </a:t>
                      </a:r>
                      <a:r>
                        <a:rPr lang="uk-UA" sz="2800" dirty="0" err="1" smtClean="0">
                          <a:sym typeface="Arial"/>
                        </a:rPr>
                        <a:t>учн</a:t>
                      </a:r>
                      <a:r>
                        <a:rPr lang="" sz="2800" dirty="0" smtClean="0">
                          <a:sym typeface="Arial"/>
                        </a:rPr>
                        <a:t>я;</a:t>
                      </a:r>
                    </a:p>
                    <a:p>
                      <a:pPr marL="457200" lvl="0" indent="-457200">
                        <a:buFont typeface="Wingdings" panose="05000000000000000000" pitchFamily="2" charset="2"/>
                        <a:buChar char="Ø"/>
                      </a:pPr>
                      <a:r>
                        <a:rPr lang="uk-UA" sz="2800" dirty="0" smtClean="0">
                          <a:sym typeface="Times New Roman"/>
                        </a:rPr>
                        <a:t>У</a:t>
                      </a:r>
                      <a:r>
                        <a:rPr lang="en-US" sz="2800" dirty="0" err="1" smtClean="0">
                          <a:sym typeface="Times New Roman"/>
                        </a:rPr>
                        <a:t>чнів</a:t>
                      </a:r>
                      <a:r>
                        <a:rPr lang="en-US" sz="2800" dirty="0" smtClean="0">
                          <a:sym typeface="Times New Roman"/>
                        </a:rPr>
                        <a:t> 1-4 </a:t>
                      </a:r>
                      <a:r>
                        <a:rPr lang="en-US" sz="2800" dirty="0" err="1" smtClean="0">
                          <a:sym typeface="Times New Roman"/>
                        </a:rPr>
                        <a:t>класів</a:t>
                      </a:r>
                      <a:r>
                        <a:rPr lang="en-US" sz="2800" dirty="0" smtClean="0">
                          <a:sym typeface="Times New Roman"/>
                        </a:rPr>
                        <a:t> – </a:t>
                      </a:r>
                      <a:r>
                        <a:rPr lang="ru-RU" sz="2800" dirty="0" smtClean="0">
                          <a:sym typeface="Times New Roman"/>
                        </a:rPr>
                        <a:t>414</a:t>
                      </a:r>
                      <a:r>
                        <a:rPr lang="" sz="2800" dirty="0" smtClean="0">
                          <a:sym typeface="Times New Roman"/>
                        </a:rPr>
                        <a:t>;</a:t>
                      </a:r>
                    </a:p>
                    <a:p>
                      <a:pPr marL="457200" lvl="0" indent="-457200">
                        <a:buFont typeface="Wingdings" panose="05000000000000000000" pitchFamily="2" charset="2"/>
                        <a:buChar char="Ø"/>
                      </a:pPr>
                      <a:r>
                        <a:rPr lang="uk-UA" sz="2800" dirty="0" smtClean="0"/>
                        <a:t>5 -9 класів – 382 учні</a:t>
                      </a:r>
                      <a:r>
                        <a:rPr lang="" sz="2800" dirty="0" smtClean="0"/>
                        <a:t>;</a:t>
                      </a:r>
                    </a:p>
                    <a:p>
                      <a:pPr marL="457200" lvl="0" indent="-457200">
                        <a:buFont typeface="Wingdings" panose="05000000000000000000" pitchFamily="2" charset="2"/>
                        <a:buChar char="Ø"/>
                      </a:pPr>
                      <a:r>
                        <a:rPr lang="uk-UA" sz="2800" dirty="0" smtClean="0"/>
                        <a:t>10-11 класи – 57 учнів</a:t>
                      </a:r>
                      <a:r>
                        <a:rPr lang="" sz="2800" dirty="0" smtClean="0"/>
                        <a:t>;</a:t>
                      </a:r>
                    </a:p>
                    <a:p>
                      <a:pPr marL="457200" lvl="0" indent="-457200">
                        <a:buFont typeface="Wingdings" panose="05000000000000000000" pitchFamily="2" charset="2"/>
                        <a:buChar char="Ø"/>
                      </a:pPr>
                      <a:r>
                        <a:rPr lang="uk-UA" sz="2800" dirty="0" smtClean="0"/>
                        <a:t>Випускників 9-х класів</a:t>
                      </a:r>
                      <a:r>
                        <a:rPr lang="" sz="2800" baseline="0" dirty="0" smtClean="0"/>
                        <a:t> - </a:t>
                      </a:r>
                      <a:r>
                        <a:rPr lang="uk-UA" sz="2800" dirty="0" smtClean="0"/>
                        <a:t>55.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ru-RU" sz="3200" dirty="0" err="1" smtClean="0">
                          <a:sym typeface="Arial"/>
                        </a:rPr>
                        <a:t>Навчаєтьс</a:t>
                      </a:r>
                      <a:r>
                        <a:rPr lang="uk-UA" sz="3200" dirty="0" smtClean="0">
                          <a:sym typeface="Arial"/>
                        </a:rPr>
                        <a:t>я</a:t>
                      </a:r>
                      <a:r>
                        <a:rPr lang="ru-RU" sz="3200" baseline="0" dirty="0" smtClean="0">
                          <a:sym typeface="Arial"/>
                        </a:rPr>
                        <a:t> 847 </a:t>
                      </a:r>
                      <a:r>
                        <a:rPr lang="ru-RU" sz="3200" baseline="0" dirty="0" err="1" smtClean="0">
                          <a:sym typeface="Arial"/>
                        </a:rPr>
                        <a:t>учнів</a:t>
                      </a:r>
                      <a:r>
                        <a:rPr lang="ru-RU" sz="3200" baseline="0" dirty="0" smtClean="0">
                          <a:sym typeface="Arial"/>
                        </a:rPr>
                        <a:t>;</a:t>
                      </a:r>
                    </a:p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uk-UA" sz="3200" dirty="0" smtClean="0">
                          <a:sym typeface="Times New Roman"/>
                        </a:rPr>
                        <a:t>У</a:t>
                      </a:r>
                      <a:r>
                        <a:rPr lang="en-US" sz="3200" dirty="0" err="1" smtClean="0">
                          <a:sym typeface="Times New Roman"/>
                        </a:rPr>
                        <a:t>чнів</a:t>
                      </a:r>
                      <a:r>
                        <a:rPr lang="en-US" sz="3200" dirty="0" smtClean="0">
                          <a:sym typeface="Times New Roman"/>
                        </a:rPr>
                        <a:t> 1-4 </a:t>
                      </a:r>
                      <a:r>
                        <a:rPr lang="en-US" sz="3200" dirty="0" err="1" smtClean="0">
                          <a:sym typeface="Times New Roman"/>
                        </a:rPr>
                        <a:t>класів</a:t>
                      </a:r>
                      <a:r>
                        <a:rPr lang="en-US" sz="3200" dirty="0" smtClean="0">
                          <a:sym typeface="Times New Roman"/>
                        </a:rPr>
                        <a:t> </a:t>
                      </a:r>
                      <a:r>
                        <a:rPr lang="ru-RU" sz="3200" dirty="0" smtClean="0">
                          <a:sym typeface="Times New Roman"/>
                        </a:rPr>
                        <a:t>– </a:t>
                      </a:r>
                      <a:r>
                        <a:rPr lang="" sz="3200" dirty="0" smtClean="0">
                          <a:sym typeface="Times New Roman"/>
                        </a:rPr>
                        <a:t>40</a:t>
                      </a:r>
                      <a:r>
                        <a:rPr lang="ru-RU" sz="3200" dirty="0" smtClean="0">
                          <a:sym typeface="Times New Roman"/>
                        </a:rPr>
                        <a:t>7;</a:t>
                      </a:r>
                    </a:p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uk-UA" sz="3200" baseline="0" dirty="0" smtClean="0"/>
                        <a:t>5 -9 класів – 447 учнів;</a:t>
                      </a:r>
                      <a:endParaRPr lang="ru-RU" sz="3200" baseline="0" dirty="0" smtClean="0"/>
                    </a:p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uk-UA" sz="3200" baseline="0" dirty="0" smtClean="0"/>
                        <a:t>10-11 класи – 84 учні;</a:t>
                      </a:r>
                      <a:endParaRPr lang="ru-RU" sz="3200" baseline="0" dirty="0" smtClean="0"/>
                    </a:p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uk-UA" sz="3200" baseline="0" dirty="0" smtClean="0"/>
                        <a:t>Випускників 11-го класу – 26 учнів. </a:t>
                      </a:r>
                      <a:endParaRPr lang="ru-RU" sz="32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31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344081853"/>
              </p:ext>
            </p:extLst>
          </p:nvPr>
        </p:nvGraphicFramePr>
        <p:xfrm>
          <a:off x="0" y="1604276"/>
          <a:ext cx="12192000" cy="5139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hape 134"/>
          <p:cNvSpPr/>
          <p:nvPr/>
        </p:nvSpPr>
        <p:spPr>
          <a:xfrm>
            <a:off x="416490" y="166058"/>
            <a:ext cx="5811839" cy="1438218"/>
          </a:xfrm>
          <a:prstGeom prst="flowChartTerminator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25" tIns="45700" rIns="91425" bIns="45700" anchor="ctr"/>
          <a:lstStyle/>
          <a:p>
            <a:pPr algn="ctr">
              <a:buClr>
                <a:srgbClr val="404040"/>
              </a:buClr>
              <a:buSzPts val="3200"/>
              <a:buFont typeface="Arial" charset="0"/>
              <a:buNone/>
            </a:pP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Мережа станом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</a:p>
          <a:p>
            <a:pPr algn="ctr">
              <a:buClr>
                <a:srgbClr val="404040"/>
              </a:buClr>
              <a:buSzPts val="3200"/>
              <a:buFont typeface="Arial" charset="0"/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01.09.2019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hape 134"/>
          <p:cNvSpPr/>
          <p:nvPr/>
        </p:nvSpPr>
        <p:spPr>
          <a:xfrm>
            <a:off x="6380163" y="166057"/>
            <a:ext cx="5811837" cy="1438217"/>
          </a:xfrm>
          <a:prstGeom prst="flowChartTerminator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1" lIns="91425" tIns="45700" rIns="91425" bIns="45700" anchor="ctr"/>
          <a:lstStyle/>
          <a:p>
            <a:pPr algn="ctr">
              <a:buClr>
                <a:srgbClr val="404040"/>
              </a:buClr>
              <a:buSzPts val="3200"/>
              <a:buFont typeface="Arial" charset="0"/>
              <a:buNone/>
            </a:pPr>
            <a:r>
              <a:rPr lang="ru-RU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Планується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</a:t>
            </a:r>
          </a:p>
          <a:p>
            <a:pPr algn="ctr">
              <a:buClr>
                <a:srgbClr val="404040"/>
              </a:buClr>
              <a:buSzPts val="3200"/>
              <a:buFont typeface="Arial" charset="0"/>
              <a:buNone/>
            </a:pPr>
            <a:r>
              <a:rPr lang="uk-UA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31.05.2020</a:t>
            </a:r>
            <a:r>
              <a:rPr lang="uk-UA" sz="3200" dirty="0" smtClean="0">
                <a:solidFill>
                  <a:schemeClr val="tx1"/>
                </a:solidFill>
              </a:rPr>
              <a:t> 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30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267290" y="0"/>
            <a:ext cx="11633983" cy="149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5000"/>
              <a:buFont typeface="Calibri"/>
              <a:buNone/>
            </a:pPr>
            <a:r>
              <a:rPr lang="en-US" sz="5000" b="1" i="0" u="none" strike="noStrike" cap="none" dirty="0">
                <a:solidFill>
                  <a:srgbClr val="006666"/>
                </a:solidFill>
                <a:latin typeface="Calibri"/>
                <a:ea typeface="Calibri"/>
                <a:cs typeface="Calibri"/>
                <a:sym typeface="Calibri"/>
              </a:rPr>
              <a:t>НАШІ ДОСЯГНЕННЯ </a:t>
            </a:r>
            <a:r>
              <a:rPr lang="en-US" sz="5000" b="1" i="0" u="none" strike="noStrike" cap="none" dirty="0" smtClean="0">
                <a:solidFill>
                  <a:srgbClr val="006666"/>
                </a:solidFill>
                <a:latin typeface="Calibri"/>
                <a:ea typeface="Calibri"/>
                <a:cs typeface="Calibri"/>
                <a:sym typeface="Calibri"/>
              </a:rPr>
              <a:t>201</a:t>
            </a:r>
            <a:r>
              <a:rPr lang="ru-RU" sz="5000" b="1" i="0" u="none" strike="noStrike" cap="none" dirty="0" smtClean="0">
                <a:solidFill>
                  <a:srgbClr val="006666"/>
                </a:solidFill>
                <a:latin typeface="Calibri"/>
                <a:ea typeface="Calibri"/>
                <a:cs typeface="Calibri"/>
                <a:sym typeface="Calibri"/>
              </a:rPr>
              <a:t>9</a:t>
            </a:r>
            <a:r>
              <a:rPr lang="" sz="5000" b="1" i="0" u="none" strike="noStrike" cap="none" dirty="0" smtClean="0">
                <a:solidFill>
                  <a:srgbClr val="006666"/>
                </a:solidFill>
                <a:latin typeface="Calibri"/>
                <a:ea typeface="Calibri"/>
                <a:cs typeface="Calibri"/>
                <a:sym typeface="Calibri"/>
              </a:rPr>
              <a:t>-2020</a:t>
            </a:r>
            <a:r>
              <a:rPr lang="en-US" sz="5000" b="1" i="0" u="none" strike="noStrike" cap="none" dirty="0" smtClean="0">
                <a:solidFill>
                  <a:srgbClr val="006666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uk-UA" sz="5000" dirty="0">
                <a:solidFill>
                  <a:srgbClr val="006666"/>
                </a:solidFill>
                <a:latin typeface="Calibri"/>
                <a:ea typeface="Calibri"/>
                <a:cs typeface="Calibri"/>
                <a:sym typeface="Calibri"/>
              </a:rPr>
              <a:t>н</a:t>
            </a:r>
            <a:r>
              <a:rPr lang="en-US" sz="5000" b="1" i="0" u="none" strike="noStrike" cap="none" dirty="0" smtClean="0">
                <a:solidFill>
                  <a:srgbClr val="006666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uk-UA" sz="5000" b="1" i="0" u="none" strike="noStrike" cap="none" dirty="0" smtClean="0">
                <a:solidFill>
                  <a:srgbClr val="006666"/>
                </a:solidFill>
                <a:latin typeface="Calibri"/>
                <a:ea typeface="Calibri"/>
                <a:cs typeface="Calibri"/>
                <a:sym typeface="Calibri"/>
              </a:rPr>
              <a:t>р</a:t>
            </a:r>
            <a:r>
              <a:rPr lang="en-US" sz="5000" b="1" i="0" u="none" strike="noStrike" cap="none" dirty="0" smtClean="0">
                <a:solidFill>
                  <a:srgbClr val="006666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>
              <a:solidFill>
                <a:srgbClr val="006666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40158030"/>
              </p:ext>
            </p:extLst>
          </p:nvPr>
        </p:nvGraphicFramePr>
        <p:xfrm>
          <a:off x="587648" y="1329827"/>
          <a:ext cx="11152909" cy="5292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0853" y="0"/>
            <a:ext cx="868334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err="1" smtClean="0">
                <a:solidFill>
                  <a:srgbClr val="006666"/>
                </a:solidFill>
              </a:rPr>
              <a:t>Випускники</a:t>
            </a:r>
            <a:r>
              <a:rPr lang="ru-RU" dirty="0" smtClean="0">
                <a:solidFill>
                  <a:srgbClr val="006666"/>
                </a:solidFill>
              </a:rPr>
              <a:t> </a:t>
            </a:r>
            <a:r>
              <a:rPr lang="uk-UA" dirty="0" smtClean="0">
                <a:solidFill>
                  <a:srgbClr val="006666"/>
                </a:solidFill>
                <a:effectLst/>
              </a:rPr>
              <a:t>2019-2020 </a:t>
            </a:r>
            <a:r>
              <a:rPr lang="uk-UA" dirty="0" err="1" smtClean="0">
                <a:solidFill>
                  <a:srgbClr val="006666"/>
                </a:solidFill>
                <a:effectLst/>
              </a:rPr>
              <a:t>н.р</a:t>
            </a:r>
            <a:r>
              <a:rPr lang="uk-UA" dirty="0" smtClean="0">
                <a:solidFill>
                  <a:srgbClr val="006666"/>
                </a:solidFill>
                <a:effectLst/>
              </a:rPr>
              <a:t>. </a:t>
            </a:r>
            <a:r>
              <a:rPr lang="ru-RU" dirty="0" smtClean="0">
                <a:solidFill>
                  <a:srgbClr val="006666"/>
                </a:solidFill>
              </a:rPr>
              <a:t> </a:t>
            </a:r>
            <a:endParaRPr lang="ru-RU" dirty="0">
              <a:solidFill>
                <a:srgbClr val="006666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203200" y="914400"/>
            <a:ext cx="11899900" cy="5130800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uk-UA" sz="2800" dirty="0" smtClean="0">
                <a:solidFill>
                  <a:schemeClr val="tx1"/>
                </a:solidFill>
              </a:rPr>
              <a:t>Видано </a:t>
            </a:r>
            <a:r>
              <a:rPr lang="uk-UA" sz="2800" dirty="0">
                <a:solidFill>
                  <a:schemeClr val="tx1"/>
                </a:solidFill>
              </a:rPr>
              <a:t>свідоцтва про отримання базової середньої освіти 51 </a:t>
            </a:r>
            <a:r>
              <a:rPr lang="uk-UA" sz="2800" dirty="0" smtClean="0">
                <a:solidFill>
                  <a:schemeClr val="tx1"/>
                </a:solidFill>
              </a:rPr>
              <a:t>випускникові  </a:t>
            </a:r>
            <a:r>
              <a:rPr lang="uk-UA" sz="2800" dirty="0">
                <a:solidFill>
                  <a:schemeClr val="tx1"/>
                </a:solidFill>
              </a:rPr>
              <a:t>9-х класів, серед яких отримали </a:t>
            </a:r>
            <a:r>
              <a:rPr lang="uk-UA" sz="2800" dirty="0" smtClean="0">
                <a:solidFill>
                  <a:schemeClr val="tx1"/>
                </a:solidFill>
              </a:rPr>
              <a:t>свідоцтва </a:t>
            </a:r>
            <a:r>
              <a:rPr lang="uk-UA" sz="2800" dirty="0">
                <a:solidFill>
                  <a:schemeClr val="tx1"/>
                </a:solidFill>
              </a:rPr>
              <a:t>з відзнакою </a:t>
            </a:r>
            <a:r>
              <a:rPr lang="uk-UA" sz="2800" dirty="0" err="1">
                <a:solidFill>
                  <a:schemeClr val="tx1"/>
                </a:solidFill>
              </a:rPr>
              <a:t>пʼятеро</a:t>
            </a:r>
            <a:r>
              <a:rPr lang="uk-UA" sz="2800" dirty="0">
                <a:solidFill>
                  <a:schemeClr val="tx1"/>
                </a:solidFill>
              </a:rPr>
              <a:t> </a:t>
            </a:r>
            <a:r>
              <a:rPr lang="uk-UA" sz="2800" dirty="0" smtClean="0">
                <a:solidFill>
                  <a:schemeClr val="tx1"/>
                </a:solidFill>
              </a:rPr>
              <a:t>учнів:</a:t>
            </a:r>
          </a:p>
          <a:p>
            <a:pPr marL="45720" indent="0" algn="ctr">
              <a:buNone/>
            </a:pPr>
            <a:r>
              <a:rPr lang="uk-UA" sz="2800" dirty="0" smtClean="0">
                <a:solidFill>
                  <a:schemeClr val="tx1"/>
                </a:solidFill>
              </a:rPr>
              <a:t> 9-А </a:t>
            </a:r>
            <a:r>
              <a:rPr lang="uk-UA" sz="2800" dirty="0">
                <a:solidFill>
                  <a:schemeClr val="tx1"/>
                </a:solidFill>
              </a:rPr>
              <a:t>клас </a:t>
            </a:r>
            <a:endParaRPr lang="uk-UA" sz="2800" dirty="0" smtClean="0">
              <a:solidFill>
                <a:schemeClr val="tx1"/>
              </a:solidFill>
            </a:endParaRPr>
          </a:p>
          <a:p>
            <a:pPr>
              <a:buBlip>
                <a:blip r:embed="rId2"/>
              </a:buBlip>
            </a:pPr>
            <a:r>
              <a:rPr lang="uk-UA" sz="2800" dirty="0" err="1" smtClean="0">
                <a:solidFill>
                  <a:schemeClr val="tx1"/>
                </a:solidFill>
              </a:rPr>
              <a:t>Кірієнко</a:t>
            </a:r>
            <a:r>
              <a:rPr lang="uk-UA" sz="2800" dirty="0" smtClean="0">
                <a:solidFill>
                  <a:schemeClr val="tx1"/>
                </a:solidFill>
              </a:rPr>
              <a:t> Ігор Андрійович</a:t>
            </a:r>
            <a:r>
              <a:rPr lang="uk-UA" sz="2800" dirty="0">
                <a:solidFill>
                  <a:schemeClr val="tx1"/>
                </a:solidFill>
              </a:rPr>
              <a:t>, </a:t>
            </a:r>
            <a:endParaRPr lang="uk-UA" sz="2800" dirty="0" smtClean="0">
              <a:solidFill>
                <a:schemeClr val="tx1"/>
              </a:solidFill>
            </a:endParaRPr>
          </a:p>
          <a:p>
            <a:pPr>
              <a:buBlip>
                <a:blip r:embed="rId2"/>
              </a:buBlip>
            </a:pPr>
            <a:r>
              <a:rPr lang="uk-UA" sz="2800" dirty="0" err="1" smtClean="0">
                <a:solidFill>
                  <a:schemeClr val="tx1"/>
                </a:solidFill>
              </a:rPr>
              <a:t>Пічкуренко</a:t>
            </a:r>
            <a:r>
              <a:rPr lang="uk-UA" sz="2800" dirty="0" smtClean="0">
                <a:solidFill>
                  <a:schemeClr val="tx1"/>
                </a:solidFill>
              </a:rPr>
              <a:t> Мирон Сергійович</a:t>
            </a:r>
            <a:r>
              <a:rPr lang="uk-UA" sz="2800" dirty="0">
                <a:solidFill>
                  <a:schemeClr val="tx1"/>
                </a:solidFill>
              </a:rPr>
              <a:t>;           </a:t>
            </a:r>
            <a:endParaRPr lang="uk-UA" sz="2800" dirty="0" smtClean="0">
              <a:solidFill>
                <a:schemeClr val="tx1"/>
              </a:solidFill>
            </a:endParaRPr>
          </a:p>
          <a:p>
            <a:pPr marL="45720" indent="0" algn="ctr">
              <a:buNone/>
            </a:pPr>
            <a:r>
              <a:rPr lang="uk-UA" sz="2800" dirty="0" smtClean="0">
                <a:solidFill>
                  <a:schemeClr val="tx1"/>
                </a:solidFill>
              </a:rPr>
              <a:t> </a:t>
            </a:r>
            <a:r>
              <a:rPr lang="uk-UA" sz="2800" dirty="0">
                <a:solidFill>
                  <a:schemeClr val="tx1"/>
                </a:solidFill>
              </a:rPr>
              <a:t>9 – Б </a:t>
            </a:r>
            <a:r>
              <a:rPr lang="uk-UA" sz="2800" dirty="0" smtClean="0">
                <a:solidFill>
                  <a:schemeClr val="tx1"/>
                </a:solidFill>
              </a:rPr>
              <a:t>клас</a:t>
            </a:r>
          </a:p>
          <a:p>
            <a:pPr>
              <a:buBlip>
                <a:blip r:embed="rId2"/>
              </a:buBlip>
            </a:pPr>
            <a:r>
              <a:rPr lang="uk-UA" sz="2800" dirty="0" smtClean="0">
                <a:solidFill>
                  <a:schemeClr val="tx1"/>
                </a:solidFill>
              </a:rPr>
              <a:t> </a:t>
            </a:r>
            <a:r>
              <a:rPr lang="uk-UA" sz="2800" dirty="0" err="1">
                <a:solidFill>
                  <a:schemeClr val="tx1"/>
                </a:solidFill>
              </a:rPr>
              <a:t>Калиновська</a:t>
            </a:r>
            <a:r>
              <a:rPr lang="uk-UA" sz="2800" dirty="0">
                <a:solidFill>
                  <a:schemeClr val="tx1"/>
                </a:solidFill>
              </a:rPr>
              <a:t> Катерина </a:t>
            </a:r>
            <a:r>
              <a:rPr lang="uk-UA" sz="2800" dirty="0" smtClean="0">
                <a:solidFill>
                  <a:schemeClr val="tx1"/>
                </a:solidFill>
              </a:rPr>
              <a:t>Сергіївна,</a:t>
            </a:r>
          </a:p>
          <a:p>
            <a:pPr>
              <a:buBlip>
                <a:blip r:embed="rId2"/>
              </a:buBlip>
            </a:pPr>
            <a:r>
              <a:rPr lang="uk-UA" sz="2800" dirty="0" err="1" smtClean="0">
                <a:solidFill>
                  <a:schemeClr val="tx1"/>
                </a:solidFill>
              </a:rPr>
              <a:t>Кокот</a:t>
            </a:r>
            <a:r>
              <a:rPr lang="uk-UA" sz="2800" dirty="0" smtClean="0">
                <a:solidFill>
                  <a:schemeClr val="tx1"/>
                </a:solidFill>
              </a:rPr>
              <a:t> </a:t>
            </a:r>
            <a:r>
              <a:rPr lang="uk-UA" sz="2800" dirty="0">
                <a:solidFill>
                  <a:schemeClr val="tx1"/>
                </a:solidFill>
              </a:rPr>
              <a:t>Єгор Андрійович</a:t>
            </a:r>
            <a:r>
              <a:rPr lang="uk-UA" sz="2800" dirty="0" smtClean="0">
                <a:solidFill>
                  <a:schemeClr val="tx1"/>
                </a:solidFill>
              </a:rPr>
              <a:t>,</a:t>
            </a:r>
          </a:p>
          <a:p>
            <a:pPr>
              <a:buBlip>
                <a:blip r:embed="rId2"/>
              </a:buBlip>
            </a:pPr>
            <a:r>
              <a:rPr lang="uk-UA" sz="2800" dirty="0" smtClean="0">
                <a:solidFill>
                  <a:schemeClr val="tx1"/>
                </a:solidFill>
              </a:rPr>
              <a:t> </a:t>
            </a:r>
            <a:r>
              <a:rPr lang="uk-UA" sz="2800" dirty="0" err="1">
                <a:solidFill>
                  <a:schemeClr val="tx1"/>
                </a:solidFill>
              </a:rPr>
              <a:t>Прохоренко</a:t>
            </a:r>
            <a:r>
              <a:rPr lang="uk-UA" sz="2800" dirty="0">
                <a:solidFill>
                  <a:schemeClr val="tx1"/>
                </a:solidFill>
              </a:rPr>
              <a:t> Анастасія Олексіївна.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385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0853" y="0"/>
            <a:ext cx="868334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err="1" smtClean="0">
                <a:solidFill>
                  <a:srgbClr val="006666"/>
                </a:solidFill>
              </a:rPr>
              <a:t>Випускники</a:t>
            </a:r>
            <a:r>
              <a:rPr lang="ru-RU" dirty="0" smtClean="0">
                <a:solidFill>
                  <a:srgbClr val="006666"/>
                </a:solidFill>
              </a:rPr>
              <a:t> </a:t>
            </a:r>
            <a:r>
              <a:rPr lang="uk-UA" dirty="0" smtClean="0">
                <a:solidFill>
                  <a:srgbClr val="006666"/>
                </a:solidFill>
                <a:effectLst/>
              </a:rPr>
              <a:t>2019-2020 </a:t>
            </a:r>
            <a:r>
              <a:rPr lang="uk-UA" dirty="0" err="1" smtClean="0">
                <a:solidFill>
                  <a:srgbClr val="006666"/>
                </a:solidFill>
                <a:effectLst/>
              </a:rPr>
              <a:t>н.р</a:t>
            </a:r>
            <a:r>
              <a:rPr lang="uk-UA" dirty="0" smtClean="0">
                <a:solidFill>
                  <a:srgbClr val="006666"/>
                </a:solidFill>
                <a:effectLst/>
              </a:rPr>
              <a:t>. </a:t>
            </a:r>
            <a:r>
              <a:rPr lang="ru-RU" dirty="0" smtClean="0">
                <a:solidFill>
                  <a:srgbClr val="006666"/>
                </a:solidFill>
              </a:rPr>
              <a:t> </a:t>
            </a:r>
            <a:endParaRPr lang="ru-RU" dirty="0">
              <a:solidFill>
                <a:srgbClr val="006666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039309382"/>
              </p:ext>
            </p:extLst>
          </p:nvPr>
        </p:nvGraphicFramePr>
        <p:xfrm>
          <a:off x="177800" y="914400"/>
          <a:ext cx="12014200" cy="5753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1732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450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b="1" dirty="0" smtClean="0">
                <a:solidFill>
                  <a:srgbClr val="006666"/>
                </a:solidFill>
              </a:rPr>
              <a:t>Участь у районних олімпіадах</a:t>
            </a:r>
            <a:endParaRPr lang="ru-RU" b="1" dirty="0">
              <a:solidFill>
                <a:srgbClr val="006666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745644269"/>
              </p:ext>
            </p:extLst>
          </p:nvPr>
        </p:nvGraphicFramePr>
        <p:xfrm>
          <a:off x="88900" y="2044700"/>
          <a:ext cx="12103101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8900" y="876301"/>
            <a:ext cx="121031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/>
              <a:t>Учні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школи</a:t>
            </a:r>
            <a:r>
              <a:rPr lang="ru-RU" sz="2800" b="1" dirty="0" smtClean="0"/>
              <a:t> у 2019 </a:t>
            </a:r>
            <a:r>
              <a:rPr lang="ru-RU" sz="2800" b="1" dirty="0"/>
              <a:t>– </a:t>
            </a:r>
            <a:r>
              <a:rPr lang="ru-RU" sz="2800" b="1" dirty="0" smtClean="0"/>
              <a:t>2020 </a:t>
            </a:r>
            <a:r>
              <a:rPr lang="ru-RU" sz="2800" b="1" dirty="0"/>
              <a:t>н. р. </a:t>
            </a:r>
            <a:r>
              <a:rPr lang="ru-RU" sz="2800" b="1" dirty="0" smtClean="0"/>
              <a:t>представили школу на ІІ і ІІІ </a:t>
            </a:r>
            <a:r>
              <a:rPr lang="ru-RU" sz="2800" b="1" dirty="0" err="1" smtClean="0"/>
              <a:t>етапах</a:t>
            </a:r>
            <a:r>
              <a:rPr lang="ru-RU" sz="2800" b="1" dirty="0" smtClean="0"/>
              <a:t>  </a:t>
            </a:r>
            <a:r>
              <a:rPr lang="ru-RU" sz="2800" b="1" dirty="0" err="1"/>
              <a:t>Всеукраїнських</a:t>
            </a:r>
            <a:r>
              <a:rPr lang="ru-RU" sz="2800" b="1" dirty="0"/>
              <a:t> </a:t>
            </a:r>
            <a:r>
              <a:rPr lang="ru-RU" sz="2800" b="1" dirty="0" err="1"/>
              <a:t>учнівських</a:t>
            </a:r>
            <a:r>
              <a:rPr lang="ru-RU" sz="2800" b="1" dirty="0"/>
              <a:t> </a:t>
            </a:r>
            <a:r>
              <a:rPr lang="ru-RU" sz="2800" b="1" dirty="0" err="1" smtClean="0"/>
              <a:t>олімпіадах</a:t>
            </a:r>
            <a:r>
              <a:rPr lang="ru-RU" sz="2800" b="1" dirty="0" smtClean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07941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1203616"/>
              </p:ext>
            </p:extLst>
          </p:nvPr>
        </p:nvGraphicFramePr>
        <p:xfrm>
          <a:off x="177800" y="1943100"/>
          <a:ext cx="11741785" cy="4914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0" y="0"/>
            <a:ext cx="12192000" cy="145075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Georgia" pitchFamily="18" charset="0"/>
              <a:buNone/>
            </a:pPr>
            <a:r>
              <a:rPr lang="uk-UA" smtClean="0">
                <a:solidFill>
                  <a:srgbClr val="006666"/>
                </a:solidFill>
              </a:rPr>
              <a:t>Участь у районних олімпіадах</a:t>
            </a:r>
            <a:endParaRPr lang="ru-RU" dirty="0">
              <a:solidFill>
                <a:srgbClr val="0066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7000" y="969506"/>
            <a:ext cx="12065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/>
              <a:t>Учні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школи</a:t>
            </a:r>
            <a:r>
              <a:rPr lang="ru-RU" sz="2800" b="1" dirty="0" smtClean="0"/>
              <a:t> у 2019 </a:t>
            </a:r>
            <a:r>
              <a:rPr lang="ru-RU" sz="2800" b="1" dirty="0"/>
              <a:t>– </a:t>
            </a:r>
            <a:r>
              <a:rPr lang="ru-RU" sz="2800" b="1" dirty="0" smtClean="0"/>
              <a:t>2020 </a:t>
            </a:r>
            <a:r>
              <a:rPr lang="ru-RU" sz="2800" b="1" dirty="0"/>
              <a:t>н. р. </a:t>
            </a:r>
            <a:r>
              <a:rPr lang="ru-RU" sz="2800" b="1" dirty="0" smtClean="0"/>
              <a:t>представили школу на ІІ і ІІІ </a:t>
            </a:r>
            <a:r>
              <a:rPr lang="ru-RU" sz="2800" b="1" dirty="0" err="1" smtClean="0"/>
              <a:t>етапах</a:t>
            </a:r>
            <a:r>
              <a:rPr lang="ru-RU" sz="2800" b="1" dirty="0" smtClean="0"/>
              <a:t>  </a:t>
            </a:r>
            <a:r>
              <a:rPr lang="ru-RU" sz="2800" b="1" dirty="0" err="1"/>
              <a:t>Всеукраїнських</a:t>
            </a:r>
            <a:r>
              <a:rPr lang="ru-RU" sz="2800" b="1" dirty="0"/>
              <a:t> </a:t>
            </a:r>
            <a:r>
              <a:rPr lang="ru-RU" sz="2800" b="1" dirty="0" err="1"/>
              <a:t>учнівських</a:t>
            </a:r>
            <a:r>
              <a:rPr lang="ru-RU" sz="2800" b="1" dirty="0"/>
              <a:t> </a:t>
            </a:r>
            <a:r>
              <a:rPr lang="ru-RU" sz="2800" b="1" dirty="0" err="1" smtClean="0"/>
              <a:t>олімпіад</a:t>
            </a:r>
            <a:r>
              <a:rPr lang="ru-RU" sz="2800" b="1" dirty="0" smtClean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0253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000" y="0"/>
            <a:ext cx="12065000" cy="1692468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err="1">
                <a:solidFill>
                  <a:srgbClr val="006666"/>
                </a:solidFill>
                <a:effectLst/>
              </a:rPr>
              <a:t>Переможці</a:t>
            </a:r>
            <a:r>
              <a:rPr lang="ru-RU" sz="4000" dirty="0">
                <a:solidFill>
                  <a:srgbClr val="006666"/>
                </a:solidFill>
                <a:effectLst/>
              </a:rPr>
              <a:t> II (районного) </a:t>
            </a:r>
            <a:r>
              <a:rPr lang="ru-RU" sz="4000" dirty="0" err="1">
                <a:solidFill>
                  <a:srgbClr val="006666"/>
                </a:solidFill>
                <a:effectLst/>
              </a:rPr>
              <a:t>етапу</a:t>
            </a:r>
            <a:r>
              <a:rPr lang="ru-RU" sz="4000" dirty="0">
                <a:solidFill>
                  <a:srgbClr val="006666"/>
                </a:solidFill>
                <a:effectLst/>
              </a:rPr>
              <a:t> X </a:t>
            </a:r>
            <a:r>
              <a:rPr lang="ru-RU" sz="4000" dirty="0" err="1">
                <a:solidFill>
                  <a:srgbClr val="006666"/>
                </a:solidFill>
                <a:effectLst/>
              </a:rPr>
              <a:t>Міжнародного</a:t>
            </a:r>
            <a:r>
              <a:rPr lang="ru-RU" sz="4000" dirty="0">
                <a:solidFill>
                  <a:srgbClr val="006666"/>
                </a:solidFill>
                <a:effectLst/>
              </a:rPr>
              <a:t> </a:t>
            </a:r>
            <a:r>
              <a:rPr lang="ru-RU" sz="4000" dirty="0" err="1">
                <a:solidFill>
                  <a:srgbClr val="006666"/>
                </a:solidFill>
                <a:effectLst/>
              </a:rPr>
              <a:t>мовно-літературного</a:t>
            </a:r>
            <a:r>
              <a:rPr lang="ru-RU" sz="4000" dirty="0">
                <a:solidFill>
                  <a:srgbClr val="006666"/>
                </a:solidFill>
                <a:effectLst/>
              </a:rPr>
              <a:t> конкурсу </a:t>
            </a:r>
            <a:r>
              <a:rPr lang="ru-RU" sz="4000" dirty="0" err="1">
                <a:solidFill>
                  <a:srgbClr val="006666"/>
                </a:solidFill>
                <a:effectLst/>
              </a:rPr>
              <a:t>учнівської</a:t>
            </a:r>
            <a:r>
              <a:rPr lang="ru-RU" sz="4000" dirty="0">
                <a:solidFill>
                  <a:srgbClr val="006666"/>
                </a:solidFill>
                <a:effectLst/>
              </a:rPr>
              <a:t> та </a:t>
            </a:r>
            <a:r>
              <a:rPr lang="ru-RU" sz="4000" dirty="0" err="1">
                <a:solidFill>
                  <a:srgbClr val="006666"/>
                </a:solidFill>
                <a:effectLst/>
              </a:rPr>
              <a:t>студентської</a:t>
            </a:r>
            <a:r>
              <a:rPr lang="ru-RU" sz="4000" dirty="0">
                <a:solidFill>
                  <a:srgbClr val="006666"/>
                </a:solidFill>
                <a:effectLst/>
              </a:rPr>
              <a:t> </a:t>
            </a:r>
            <a:r>
              <a:rPr lang="ru-RU" sz="4000" dirty="0" err="1">
                <a:solidFill>
                  <a:srgbClr val="006666"/>
                </a:solidFill>
                <a:effectLst/>
              </a:rPr>
              <a:t>молоді</a:t>
            </a:r>
            <a:r>
              <a:rPr lang="ru-RU" sz="4000" dirty="0">
                <a:solidFill>
                  <a:srgbClr val="006666"/>
                </a:solidFill>
                <a:effectLst/>
              </a:rPr>
              <a:t> </a:t>
            </a:r>
            <a:r>
              <a:rPr lang="ru-RU" sz="4000" dirty="0" smtClean="0">
                <a:solidFill>
                  <a:srgbClr val="006666"/>
                </a:solidFill>
                <a:effectLst/>
              </a:rPr>
              <a:t/>
            </a:r>
            <a:br>
              <a:rPr lang="ru-RU" sz="4000" dirty="0" smtClean="0">
                <a:solidFill>
                  <a:srgbClr val="006666"/>
                </a:solidFill>
                <a:effectLst/>
              </a:rPr>
            </a:br>
            <a:r>
              <a:rPr lang="ru-RU" sz="4000" dirty="0" err="1" smtClean="0">
                <a:solidFill>
                  <a:srgbClr val="006666"/>
                </a:solidFill>
                <a:effectLst/>
              </a:rPr>
              <a:t>імені</a:t>
            </a:r>
            <a:r>
              <a:rPr lang="ru-RU" sz="4000" dirty="0" smtClean="0">
                <a:solidFill>
                  <a:srgbClr val="006666"/>
                </a:solidFill>
                <a:effectLst/>
              </a:rPr>
              <a:t> </a:t>
            </a:r>
            <a:r>
              <a:rPr lang="ru-RU" sz="4000" dirty="0">
                <a:solidFill>
                  <a:srgbClr val="006666"/>
                </a:solidFill>
                <a:effectLst/>
              </a:rPr>
              <a:t>Тараса </a:t>
            </a:r>
            <a:r>
              <a:rPr lang="ru-RU" sz="4000" dirty="0" err="1">
                <a:solidFill>
                  <a:srgbClr val="006666"/>
                </a:solidFill>
                <a:effectLst/>
              </a:rPr>
              <a:t>Шевченка</a:t>
            </a:r>
            <a:r>
              <a:rPr lang="ru-RU" sz="4000" dirty="0">
                <a:solidFill>
                  <a:srgbClr val="006666"/>
                </a:solidFill>
                <a:effectLst/>
              </a:rPr>
              <a:t> у 2019-2020 </a:t>
            </a:r>
            <a:r>
              <a:rPr lang="ru-RU" sz="4000" dirty="0" err="1">
                <a:solidFill>
                  <a:srgbClr val="006666"/>
                </a:solidFill>
                <a:effectLst/>
              </a:rPr>
              <a:t>н.р</a:t>
            </a:r>
            <a:r>
              <a:rPr lang="ru-RU" sz="4000" dirty="0">
                <a:solidFill>
                  <a:srgbClr val="006666"/>
                </a:solidFill>
                <a:effectLst/>
              </a:rPr>
              <a:t/>
            </a:r>
            <a:br>
              <a:rPr lang="ru-RU" sz="4000" dirty="0">
                <a:solidFill>
                  <a:srgbClr val="006666"/>
                </a:solidFill>
                <a:effectLst/>
              </a:rPr>
            </a:br>
            <a:endParaRPr lang="ru-RU" sz="4000" dirty="0">
              <a:solidFill>
                <a:srgbClr val="006666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78615351"/>
              </p:ext>
            </p:extLst>
          </p:nvPr>
        </p:nvGraphicFramePr>
        <p:xfrm>
          <a:off x="317500" y="2527300"/>
          <a:ext cx="11341100" cy="40809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2920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1675247" cy="146304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b="1" dirty="0" smtClean="0">
                <a:solidFill>
                  <a:srgbClr val="006666"/>
                </a:solidFill>
              </a:rPr>
              <a:t>Переможцями міжнародного (РАЙОННОГО) конкурсу з української мови імені Петра Яцика</a:t>
            </a:r>
            <a:endParaRPr lang="uk-UA" dirty="0">
              <a:solidFill>
                <a:srgbClr val="006666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77535706"/>
              </p:ext>
            </p:extLst>
          </p:nvPr>
        </p:nvGraphicFramePr>
        <p:xfrm>
          <a:off x="347004" y="2371724"/>
          <a:ext cx="11168721" cy="4295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>
            <a:off x="314325" y="158115"/>
            <a:ext cx="11675247" cy="146304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fontAlgn="auto">
              <a:spcAft>
                <a:spcPts val="0"/>
              </a:spcAft>
              <a:buNone/>
            </a:pPr>
            <a:r>
              <a:rPr lang="uk-UA" dirty="0" smtClean="0">
                <a:solidFill>
                  <a:srgbClr val="006666"/>
                </a:solidFill>
              </a:rPr>
              <a:t>Переможцями міжнародного (РАЙОННОГО) конкурсу </a:t>
            </a:r>
          </a:p>
          <a:p>
            <a:pPr marL="0" indent="0" algn="ctr" fontAlgn="auto">
              <a:spcAft>
                <a:spcPts val="0"/>
              </a:spcAft>
              <a:buNone/>
            </a:pPr>
            <a:r>
              <a:rPr lang="uk-UA" dirty="0" smtClean="0">
                <a:solidFill>
                  <a:srgbClr val="006666"/>
                </a:solidFill>
              </a:rPr>
              <a:t>«</a:t>
            </a:r>
            <a:r>
              <a:rPr lang="uk-UA" dirty="0" smtClean="0">
                <a:solidFill>
                  <a:srgbClr val="006666"/>
                </a:solidFill>
                <a:effectLst/>
              </a:rPr>
              <a:t>Сходинки </a:t>
            </a:r>
            <a:r>
              <a:rPr lang="uk-UA" dirty="0">
                <a:solidFill>
                  <a:srgbClr val="006666"/>
                </a:solidFill>
                <a:effectLst/>
              </a:rPr>
              <a:t>до </a:t>
            </a:r>
            <a:r>
              <a:rPr lang="uk-UA" dirty="0" smtClean="0">
                <a:solidFill>
                  <a:srgbClr val="006666"/>
                </a:solidFill>
                <a:effectLst/>
              </a:rPr>
              <a:t>інформатики»</a:t>
            </a:r>
            <a:endParaRPr lang="uk-UA" dirty="0">
              <a:solidFill>
                <a:srgbClr val="006666"/>
              </a:solidFill>
            </a:endParaRPr>
          </a:p>
        </p:txBody>
      </p:sp>
      <p:graphicFrame>
        <p:nvGraphicFramePr>
          <p:cNvPr id="12" name="Содержимое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922923183"/>
              </p:ext>
            </p:extLst>
          </p:nvPr>
        </p:nvGraphicFramePr>
        <p:xfrm>
          <a:off x="347004" y="2371724"/>
          <a:ext cx="11168721" cy="4295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7845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 idx="4294967295"/>
          </p:nvPr>
        </p:nvSpPr>
        <p:spPr>
          <a:xfrm>
            <a:off x="1214438" y="0"/>
            <a:ext cx="10977562" cy="63500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Times New Roman"/>
              <a:buNone/>
              <a:defRPr/>
            </a:pPr>
            <a:r>
              <a:rPr lang="en-US" sz="3800" cap="none" dirty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  <a:t>ЗВІТ КЕРІВНИКА </a:t>
            </a:r>
            <a:r>
              <a:rPr lang="uk-UA" sz="3800" cap="none" dirty="0" smtClean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uk-UA" sz="3800" cap="none" dirty="0" smtClean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3800" cap="none" dirty="0" smtClean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  <a:t>СЕРЕДНЬОЇ ЗАГАЛЬНООСВІТНЬОЇ </a:t>
            </a:r>
            <a:r>
              <a:rPr lang="en-US" sz="3800" cap="none" dirty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  <a:t>ШКОЛИ № 128 </a:t>
            </a:r>
            <a:r>
              <a:rPr lang="en-US" sz="3800" cap="none" dirty="0" smtClean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  <a:t>І-ІІІ </a:t>
            </a:r>
            <a:r>
              <a:rPr lang="en-US" sz="3800" cap="none" dirty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  <a:t>СТУПЕНІВ   </a:t>
            </a:r>
            <a:br>
              <a:rPr lang="en-US" sz="3800" cap="none" dirty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3800" cap="none" dirty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  <a:t>М. КИЄВА </a:t>
            </a:r>
            <a:br>
              <a:rPr lang="en-US" sz="3800" cap="none" dirty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3800" cap="none" dirty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n-US" sz="3800" cap="none" dirty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3800" i="1" cap="none" dirty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  <a:t>САЙКА ОЛЕГА ВІКТОРОВИЧА  </a:t>
            </a:r>
            <a:br>
              <a:rPr lang="en-US" sz="3800" i="1" cap="none" dirty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3800" cap="none" dirty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  <a:t>НА ЗАГАЛЬНИХ ЗБОРАХ ПЕДАГОГІЧНОГО КОЛЕКТИВУ, БАТЬКІВСЬКОГО КОМІТЕТУ, РАДИ, ПІКЛУВАЛЬНОЇ РАДИ ТА ГРОМАДСЬКОСТІ</a:t>
            </a:r>
            <a:br>
              <a:rPr lang="en-US" sz="3800" cap="none" dirty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3800" cap="none" dirty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uk-UA" sz="3800" cap="none" dirty="0" smtClean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  <a:t>за</a:t>
            </a:r>
            <a:r>
              <a:rPr lang="en-US" sz="3800" b="1" i="1" cap="none" dirty="0" smtClean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  <a:t> 201</a:t>
            </a:r>
            <a:r>
              <a:rPr lang="uk-UA" sz="3800" b="1" i="1" dirty="0" smtClean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  <a:t>9</a:t>
            </a:r>
            <a:r>
              <a:rPr lang="" sz="3800" b="1" i="1" dirty="0" smtClean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  <a:t>-2020</a:t>
            </a:r>
            <a:r>
              <a:rPr lang="en-US" sz="3800" b="1" i="1" cap="none" dirty="0" smtClean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uk-UA" sz="3800" i="1" dirty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  <a:t>н</a:t>
            </a:r>
            <a:r>
              <a:rPr lang="en-US" sz="3800" b="1" i="1" cap="none" dirty="0" smtClean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r>
              <a:rPr lang="uk-UA" sz="3800" b="1" i="1" cap="none" dirty="0" smtClean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  <a:t>р</a:t>
            </a:r>
            <a:r>
              <a:rPr lang="en-US" sz="3800" b="1" i="1" cap="none" dirty="0" smtClean="0">
                <a:solidFill>
                  <a:schemeClr val="dk1"/>
                </a:solidFill>
                <a:effectLst/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b="1" i="1" dirty="0"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287538502"/>
              </p:ext>
            </p:extLst>
          </p:nvPr>
        </p:nvGraphicFramePr>
        <p:xfrm>
          <a:off x="0" y="1505244"/>
          <a:ext cx="12192000" cy="51103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hape 228"/>
          <p:cNvSpPr txBox="1">
            <a:spLocks noGrp="1"/>
          </p:cNvSpPr>
          <p:nvPr>
            <p:ph type="title"/>
          </p:nvPr>
        </p:nvSpPr>
        <p:spPr>
          <a:xfrm>
            <a:off x="966791" y="0"/>
            <a:ext cx="9720263" cy="1498600"/>
          </a:xfrm>
        </p:spPr>
        <p:txBody>
          <a:bodyPr spcFirstLastPara="1" wrap="square" lIns="91425" tIns="45700" rIns="91425" bIns="45700" anchorCtr="0">
            <a:noAutofit/>
          </a:bodyPr>
          <a:lstStyle/>
          <a:p>
            <a:pPr marL="0" indent="0" algn="ctr">
              <a:lnSpc>
                <a:spcPct val="80000"/>
              </a:lnSpc>
              <a:spcBef>
                <a:spcPts val="0"/>
              </a:spcBef>
              <a:buClr>
                <a:srgbClr val="0D0D0D"/>
              </a:buClr>
              <a:buSzPts val="4000"/>
              <a:buNone/>
              <a:defRPr/>
            </a:pPr>
            <a:r>
              <a:rPr lang="en-US" sz="4000" b="1" cap="none" dirty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ПЕДАГОГІЧНІ ПРАЦІВНИКИ ШКОЛИ </a:t>
            </a:r>
            <a:br>
              <a:rPr lang="en-US" sz="4000" b="1" cap="none" dirty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uk-UA" sz="4000" b="1" cap="none" dirty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НА КІНЕЦЬ </a:t>
            </a:r>
            <a:r>
              <a:rPr lang="en-US" sz="4000" b="1" cap="none" dirty="0" smtClean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201</a:t>
            </a:r>
            <a:r>
              <a:rPr lang="uk-UA" sz="4000" b="1" cap="none" dirty="0" smtClean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9-2020</a:t>
            </a:r>
            <a:r>
              <a:rPr lang="en-US" sz="4000" b="1" cap="none" dirty="0" smtClean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uk-UA" sz="4000" b="1" cap="none" dirty="0" smtClean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н</a:t>
            </a:r>
            <a:r>
              <a:rPr lang="en-US" sz="4000" b="1" cap="none" dirty="0" smtClean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uk-UA" sz="4000" b="1" cap="none" dirty="0" smtClean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р</a:t>
            </a:r>
            <a:r>
              <a:rPr lang="en-US" sz="4000" b="1" cap="none" dirty="0" smtClean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809735182"/>
              </p:ext>
            </p:extLst>
          </p:nvPr>
        </p:nvGraphicFramePr>
        <p:xfrm>
          <a:off x="0" y="1505244"/>
          <a:ext cx="12192000" cy="51103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hape 228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1" cy="1219200"/>
          </a:xfrm>
        </p:spPr>
        <p:txBody>
          <a:bodyPr spcFirstLastPara="1" wrap="square" lIns="91425" tIns="45700" rIns="91425" bIns="45700" anchorCtr="0">
            <a:noAutofit/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4000"/>
              <a:buFont typeface="Arial"/>
              <a:buNone/>
              <a:defRPr/>
            </a:pPr>
            <a:r>
              <a:rPr lang="en-US" sz="4000" b="1" cap="none" dirty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ПЕДАГОГІЧНІ ПРАЦІВНИКИ </a:t>
            </a:r>
            <a:r>
              <a:rPr lang="ru-RU" sz="4000" b="1" cap="none" dirty="0" smtClean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ПОЧАТКОВОЇ </a:t>
            </a:r>
            <a:r>
              <a:rPr lang="en-US" sz="4000" b="1" cap="none" dirty="0" smtClean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ШКОЛИ </a:t>
            </a:r>
            <a:r>
              <a:rPr lang="ru-RU" sz="4000" dirty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uk-UA" sz="4000" b="1" cap="none" dirty="0" smtClean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НА КІНЕЦЬ </a:t>
            </a:r>
            <a:r>
              <a:rPr lang="en-US" sz="4000" b="1" cap="none" dirty="0" smtClean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201</a:t>
            </a:r>
            <a:r>
              <a:rPr lang="uk-UA" sz="4000" b="1" cap="none" dirty="0" smtClean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9-2020</a:t>
            </a:r>
            <a:r>
              <a:rPr lang="en-US" sz="4000" b="1" cap="none" dirty="0" smtClean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000" b="1" cap="none" dirty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Н.Р.</a:t>
            </a:r>
            <a:endParaRPr dirty="0">
              <a:solidFill>
                <a:srgbClr val="00666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12192000" cy="12954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b="1" dirty="0" err="1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Атестація</a:t>
            </a:r>
            <a:r>
              <a:rPr lang="ru-RU" sz="54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201</a:t>
            </a:r>
            <a:r>
              <a:rPr lang="uk-UA" sz="54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54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-2020 н. р.</a:t>
            </a:r>
            <a:br>
              <a:rPr lang="ru-RU" sz="54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54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br>
              <a:rPr lang="ru-RU" sz="54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5400" dirty="0">
              <a:solidFill>
                <a:srgbClr val="006666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782274605"/>
              </p:ext>
            </p:extLst>
          </p:nvPr>
        </p:nvGraphicFramePr>
        <p:xfrm>
          <a:off x="165100" y="1117600"/>
          <a:ext cx="11925300" cy="5616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Shape 268" descr="Похожее изображение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"/>
            <a:ext cx="2336800" cy="280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6" name="Shape 269" descr="Картинки по запросу університет грінченка педагогічний інститут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34637" y="0"/>
            <a:ext cx="1757363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Shape 270"/>
          <p:cNvSpPr txBox="1">
            <a:spLocks noChangeArrowheads="1"/>
          </p:cNvSpPr>
          <p:nvPr/>
        </p:nvSpPr>
        <p:spPr bwMode="auto">
          <a:xfrm>
            <a:off x="649288" y="500063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 anchor="ctr"/>
          <a:lstStyle/>
          <a:p>
            <a:pPr algn="ctr">
              <a:buClr>
                <a:srgbClr val="000000"/>
              </a:buClr>
              <a:buSzPts val="4800"/>
              <a:buFont typeface="Arial" charset="0"/>
              <a:buNone/>
            </a:pPr>
            <a:r>
              <a:rPr lang="en-US" sz="4000" b="1" dirty="0" err="1"/>
              <a:t>Співпраця</a:t>
            </a:r>
            <a:r>
              <a:rPr lang="en-US" sz="4000" b="1" dirty="0"/>
              <a:t> </a:t>
            </a:r>
            <a:r>
              <a:rPr lang="en-US" sz="4000" b="1" dirty="0" err="1"/>
              <a:t>школи</a:t>
            </a:r>
            <a:r>
              <a:rPr lang="en-US" sz="4000" b="1" dirty="0"/>
              <a:t> і </a:t>
            </a:r>
            <a:br>
              <a:rPr lang="en-US" sz="4000" b="1" dirty="0"/>
            </a:br>
            <a:r>
              <a:rPr lang="en-US" sz="4000" b="1" i="1" dirty="0" err="1"/>
              <a:t>Київського</a:t>
            </a:r>
            <a:r>
              <a:rPr lang="en-US" sz="4000" b="1" i="1" dirty="0"/>
              <a:t> </a:t>
            </a:r>
            <a:r>
              <a:rPr lang="en-US" sz="4000" b="1" i="1" dirty="0" err="1"/>
              <a:t>університету</a:t>
            </a:r>
            <a:r>
              <a:rPr lang="en-US" sz="4000" b="1" i="1" dirty="0"/>
              <a:t/>
            </a:r>
            <a:br>
              <a:rPr lang="en-US" sz="4000" b="1" i="1" dirty="0"/>
            </a:br>
            <a:r>
              <a:rPr lang="en-US" sz="4000" b="1" i="1" dirty="0"/>
              <a:t> </a:t>
            </a:r>
            <a:r>
              <a:rPr lang="en-US" sz="4000" b="1" i="1" dirty="0" err="1"/>
              <a:t>імені</a:t>
            </a:r>
            <a:r>
              <a:rPr lang="en-US" sz="4000" b="1" i="1" dirty="0"/>
              <a:t> </a:t>
            </a:r>
            <a:r>
              <a:rPr lang="en-US" sz="4000" b="1" i="1" dirty="0" err="1"/>
              <a:t>Бориса</a:t>
            </a:r>
            <a:r>
              <a:rPr lang="en-US" sz="4000" b="1" i="1" dirty="0"/>
              <a:t> </a:t>
            </a:r>
            <a:r>
              <a:rPr lang="en-US" sz="4000" b="1" i="1" dirty="0" err="1"/>
              <a:t>Грінченка</a:t>
            </a:r>
            <a:endParaRPr lang="uk-UA" sz="4000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4279719155"/>
              </p:ext>
            </p:extLst>
          </p:nvPr>
        </p:nvGraphicFramePr>
        <p:xfrm>
          <a:off x="2" y="2293034"/>
          <a:ext cx="11915335" cy="4564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2773551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2084393"/>
          </a:xfrm>
        </p:spPr>
        <p:txBody>
          <a:bodyPr>
            <a:normAutofit/>
          </a:bodyPr>
          <a:lstStyle/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uk-UA" sz="3200" dirty="0" smtClean="0">
                <a:solidFill>
                  <a:srgbClr val="006666"/>
                </a:solidFill>
                <a:effectLst/>
              </a:rPr>
              <a:t>Відповідно до річного плану </a:t>
            </a:r>
            <a:r>
              <a:rPr lang="uk-UA" sz="3200" dirty="0">
                <a:solidFill>
                  <a:srgbClr val="006666"/>
                </a:solidFill>
                <a:effectLst/>
              </a:rPr>
              <a:t>роботи школи </a:t>
            </a:r>
            <a:r>
              <a:rPr lang="uk-UA" sz="3200" dirty="0" smtClean="0">
                <a:solidFill>
                  <a:srgbClr val="006666"/>
                </a:solidFill>
                <a:effectLst/>
              </a:rPr>
              <a:t/>
            </a:r>
            <a:br>
              <a:rPr lang="uk-UA" sz="3200" dirty="0" smtClean="0">
                <a:solidFill>
                  <a:srgbClr val="006666"/>
                </a:solidFill>
                <a:effectLst/>
              </a:rPr>
            </a:br>
            <a:r>
              <a:rPr lang="uk-UA" sz="3200" dirty="0" smtClean="0">
                <a:solidFill>
                  <a:srgbClr val="006666"/>
                </a:solidFill>
                <a:effectLst/>
              </a:rPr>
              <a:t>на </a:t>
            </a:r>
            <a:r>
              <a:rPr lang="uk-UA" sz="3200" dirty="0">
                <a:solidFill>
                  <a:srgbClr val="006666"/>
                </a:solidFill>
                <a:effectLst/>
              </a:rPr>
              <a:t>2019-2020 навчальний рік педагогічний колектив початкової школи працював над єдиними методичними проблемами</a:t>
            </a:r>
            <a:endParaRPr lang="ru-RU" sz="3200" b="1" i="1" u="sng" dirty="0">
              <a:solidFill>
                <a:srgbClr val="006666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846253630"/>
              </p:ext>
            </p:extLst>
          </p:nvPr>
        </p:nvGraphicFramePr>
        <p:xfrm>
          <a:off x="299527" y="1984986"/>
          <a:ext cx="11651175" cy="4987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2084393"/>
          </a:xfrm>
        </p:spPr>
        <p:txBody>
          <a:bodyPr>
            <a:normAutofit/>
          </a:bodyPr>
          <a:lstStyle/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uk-UA" sz="3200" dirty="0">
                <a:solidFill>
                  <a:srgbClr val="006666"/>
                </a:solidFill>
                <a:effectLst/>
              </a:rPr>
              <a:t>Згідно з річним планом роботи школи </a:t>
            </a:r>
            <a:r>
              <a:rPr lang="uk-UA" sz="3200" dirty="0" smtClean="0">
                <a:solidFill>
                  <a:srgbClr val="006666"/>
                </a:solidFill>
                <a:effectLst/>
              </a:rPr>
              <a:t/>
            </a:r>
            <a:br>
              <a:rPr lang="uk-UA" sz="3200" dirty="0" smtClean="0">
                <a:solidFill>
                  <a:srgbClr val="006666"/>
                </a:solidFill>
                <a:effectLst/>
              </a:rPr>
            </a:br>
            <a:r>
              <a:rPr lang="uk-UA" sz="3200" dirty="0" smtClean="0">
                <a:solidFill>
                  <a:srgbClr val="006666"/>
                </a:solidFill>
                <a:effectLst/>
              </a:rPr>
              <a:t>на </a:t>
            </a:r>
            <a:r>
              <a:rPr lang="uk-UA" sz="3200" dirty="0">
                <a:solidFill>
                  <a:srgbClr val="006666"/>
                </a:solidFill>
                <a:effectLst/>
              </a:rPr>
              <a:t>2019-2020 навчальний рік педагогічний колектив початкової школи працював над єдиними методичними проблемами</a:t>
            </a:r>
            <a:endParaRPr lang="ru-RU" sz="3200" b="1" i="1" u="sng" dirty="0">
              <a:solidFill>
                <a:srgbClr val="006666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744498939"/>
              </p:ext>
            </p:extLst>
          </p:nvPr>
        </p:nvGraphicFramePr>
        <p:xfrm>
          <a:off x="299527" y="1984986"/>
          <a:ext cx="11651175" cy="4987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8161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431" y="6"/>
            <a:ext cx="10931236" cy="2084387"/>
          </a:xfrm>
        </p:spPr>
        <p:txBody>
          <a:bodyPr>
            <a:normAutofit fontScale="90000"/>
          </a:bodyPr>
          <a:lstStyle/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ru-RU" b="1" dirty="0" err="1" smtClean="0">
                <a:solidFill>
                  <a:srgbClr val="006666"/>
                </a:solidFill>
              </a:rPr>
              <a:t>Вчителі</a:t>
            </a:r>
            <a:r>
              <a:rPr lang="ru-RU" b="1" dirty="0" smtClean="0">
                <a:solidFill>
                  <a:srgbClr val="006666"/>
                </a:solidFill>
              </a:rPr>
              <a:t> </a:t>
            </a:r>
            <a:r>
              <a:rPr lang="ru-RU" b="1" dirty="0" err="1" smtClean="0">
                <a:solidFill>
                  <a:srgbClr val="006666"/>
                </a:solidFill>
              </a:rPr>
              <a:t>школи</a:t>
            </a:r>
            <a:r>
              <a:rPr lang="ru-RU" b="1" dirty="0" smtClean="0">
                <a:solidFill>
                  <a:srgbClr val="006666"/>
                </a:solidFill>
              </a:rPr>
              <a:t> </a:t>
            </a:r>
            <a:r>
              <a:rPr lang="ru-RU" b="1" dirty="0" err="1" smtClean="0">
                <a:solidFill>
                  <a:srgbClr val="006666"/>
                </a:solidFill>
              </a:rPr>
              <a:t>працюють</a:t>
            </a:r>
            <a:r>
              <a:rPr lang="ru-RU" b="1" dirty="0" smtClean="0">
                <a:solidFill>
                  <a:srgbClr val="006666"/>
                </a:solidFill>
              </a:rPr>
              <a:t> над темами: </a:t>
            </a:r>
            <a:r>
              <a:rPr lang="ru-RU" b="1" i="1" u="sng" dirty="0" smtClean="0">
                <a:solidFill>
                  <a:srgbClr val="006666"/>
                </a:solidFill>
              </a:rPr>
              <a:t/>
            </a:r>
            <a:br>
              <a:rPr lang="ru-RU" b="1" i="1" u="sng" dirty="0" smtClean="0">
                <a:solidFill>
                  <a:srgbClr val="006666"/>
                </a:solidFill>
              </a:rPr>
            </a:br>
            <a:endParaRPr lang="ru-RU" b="1" i="1" u="sng" dirty="0">
              <a:solidFill>
                <a:srgbClr val="006666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60409729"/>
              </p:ext>
            </p:extLst>
          </p:nvPr>
        </p:nvGraphicFramePr>
        <p:xfrm>
          <a:off x="127000" y="888999"/>
          <a:ext cx="11899902" cy="5969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2896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070788823"/>
              </p:ext>
            </p:extLst>
          </p:nvPr>
        </p:nvGraphicFramePr>
        <p:xfrm>
          <a:off x="292100" y="952500"/>
          <a:ext cx="11658600" cy="56452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0" y="6"/>
            <a:ext cx="12192000" cy="208438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75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mtClean="0">
                <a:solidFill>
                  <a:srgbClr val="006666"/>
                </a:solidFill>
              </a:rPr>
              <a:t>Вчителі школи працюють над темами: </a:t>
            </a:r>
            <a:r>
              <a:rPr lang="ru-RU" i="1" u="sng" smtClean="0">
                <a:solidFill>
                  <a:srgbClr val="006666"/>
                </a:solidFill>
              </a:rPr>
              <a:t/>
            </a:r>
            <a:br>
              <a:rPr lang="ru-RU" i="1" u="sng" smtClean="0">
                <a:solidFill>
                  <a:srgbClr val="006666"/>
                </a:solidFill>
              </a:rPr>
            </a:br>
            <a:endParaRPr lang="ru-RU" i="1" u="sng" dirty="0">
              <a:solidFill>
                <a:srgbClr val="00666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4431" y="137357"/>
            <a:ext cx="11169748" cy="193899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uk-UA" sz="6000" b="1" i="1" kern="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ea typeface="Arial"/>
                <a:cs typeface="Arial"/>
                <a:sym typeface="Arial"/>
              </a:rPr>
              <a:t>Виховна робота  </a:t>
            </a:r>
            <a:endParaRPr lang="uk-UA" sz="6000" b="1" i="1" kern="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  <a:ea typeface="Arial"/>
              <a:cs typeface="Arial"/>
              <a:sym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uk-UA" sz="6000" b="1" i="1" kern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uk-UA" sz="6000" b="1" i="1" kern="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ea typeface="Arial"/>
                <a:cs typeface="Arial"/>
                <a:sym typeface="Arial"/>
              </a:rPr>
              <a:t>2019-2020 </a:t>
            </a:r>
            <a:r>
              <a:rPr lang="uk-UA" sz="6000" b="1" i="1" kern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ea typeface="Arial"/>
                <a:cs typeface="Arial"/>
                <a:sym typeface="Arial"/>
              </a:rPr>
              <a:t>н.р.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58800" y="2076349"/>
            <a:ext cx="116332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/>
              <a:t>Всі заходи та свята висвітлюються </a:t>
            </a:r>
            <a:r>
              <a:rPr lang="uk-UA" sz="4400" b="1" dirty="0" smtClean="0"/>
              <a:t>на:</a:t>
            </a:r>
          </a:p>
          <a:p>
            <a:pPr marL="514350" indent="-514350">
              <a:buAutoNum type="arabicPeriod"/>
            </a:pPr>
            <a:r>
              <a:rPr lang="en-US" sz="3200" dirty="0" smtClean="0">
                <a:solidFill>
                  <a:srgbClr val="0000FF"/>
                </a:solidFill>
              </a:rPr>
              <a:t>Facebook</a:t>
            </a:r>
            <a:r>
              <a:rPr lang="uk-UA" sz="3200" b="1" dirty="0" smtClean="0"/>
              <a:t> </a:t>
            </a:r>
            <a:r>
              <a:rPr lang="uk-UA" sz="3200" b="1" dirty="0"/>
              <a:t>сторінці </a:t>
            </a:r>
            <a:r>
              <a:rPr lang="uk-UA" sz="3200" b="1" dirty="0" smtClean="0"/>
              <a:t>школи</a:t>
            </a:r>
            <a:endParaRPr lang="uk-UA" sz="3200" u="sng" dirty="0" smtClean="0"/>
          </a:p>
          <a:p>
            <a:r>
              <a:rPr lang="en-US" sz="3200" dirty="0" smtClean="0">
                <a:solidFill>
                  <a:schemeClr val="tx1"/>
                </a:solidFill>
                <a:hlinkClick r:id="rId2"/>
              </a:rPr>
              <a:t>https://www.facebook.com/school128</a:t>
            </a:r>
            <a:endParaRPr lang="ru-RU" sz="3200" dirty="0" smtClean="0">
              <a:solidFill>
                <a:schemeClr val="tx1"/>
              </a:solidFill>
            </a:endParaRPr>
          </a:p>
          <a:p>
            <a:endParaRPr lang="ru-RU" sz="3200" dirty="0">
              <a:solidFill>
                <a:schemeClr val="tx1"/>
              </a:solidFill>
            </a:endParaRPr>
          </a:p>
          <a:p>
            <a:r>
              <a:rPr lang="uk-UA" sz="3200" b="1" dirty="0" smtClean="0"/>
              <a:t>2. </a:t>
            </a:r>
            <a:r>
              <a:rPr lang="ru-RU" sz="3200" u="sng" dirty="0" err="1" smtClean="0">
                <a:solidFill>
                  <a:srgbClr val="FF0000"/>
                </a:solidFill>
              </a:rPr>
              <a:t>YouTube</a:t>
            </a:r>
            <a:r>
              <a:rPr lang="ru-RU" sz="3200" u="sng" dirty="0"/>
              <a:t> </a:t>
            </a:r>
            <a:r>
              <a:rPr lang="uk-UA" sz="3200" b="1" dirty="0" smtClean="0"/>
              <a:t>каналі </a:t>
            </a:r>
            <a:r>
              <a:rPr lang="uk-UA" sz="3200" b="1" dirty="0"/>
              <a:t>– 128 </a:t>
            </a:r>
            <a:r>
              <a:rPr lang="en-US" sz="3200" b="1" dirty="0" smtClean="0">
                <a:hlinkClick r:id="rId3"/>
              </a:rPr>
              <a:t>https://www.youtube.com/channel/UCHnrU57-1Od9l0dQ9Mg2mIA/featured</a:t>
            </a:r>
            <a:endParaRPr lang="ru-RU" sz="3200" b="1" dirty="0" smtClean="0"/>
          </a:p>
          <a:p>
            <a:endParaRPr lang="uk-UA" sz="3200" b="1" dirty="0" smtClean="0"/>
          </a:p>
          <a:p>
            <a:r>
              <a:rPr lang="uk-UA" sz="3200" b="1" dirty="0" smtClean="0"/>
              <a:t>3. </a:t>
            </a:r>
            <a:r>
              <a:rPr lang="uk-UA" sz="3200" dirty="0" smtClean="0">
                <a:solidFill>
                  <a:srgbClr val="00B050"/>
                </a:solidFill>
              </a:rPr>
              <a:t>Сайті школи </a:t>
            </a:r>
            <a:r>
              <a:rPr lang="en-US" sz="3200" dirty="0" smtClean="0">
                <a:hlinkClick r:id="rId4"/>
              </a:rPr>
              <a:t>http://128.kiev.ua/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02955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xmlns="" id="{93FF9D0B-5966-4E0F-A015-26413CF789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8384" y="1049153"/>
            <a:ext cx="12120541" cy="5411232"/>
          </a:xfrm>
        </p:spPr>
        <p:txBody>
          <a:bodyPr>
            <a:normAutofit/>
          </a:bodyPr>
          <a:lstStyle/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3000"/>
              <a:buFont typeface="Calibri"/>
              <a:buAutoNum type="arabicPeriod"/>
            </a:pPr>
            <a:r>
              <a:rPr lang="uk-UA" sz="32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ЗФП з елементами карате -</a:t>
            </a:r>
            <a:r>
              <a:rPr lang="uk-UA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керівник Яковлева А.І.</a:t>
            </a:r>
          </a:p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3000"/>
              <a:buFont typeface="Calibri"/>
              <a:buAutoNum type="arabicPeriod"/>
            </a:pPr>
            <a:r>
              <a:rPr lang="uk-UA" sz="32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Плавання </a:t>
            </a:r>
            <a:r>
              <a:rPr lang="uk-UA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– керівники </a:t>
            </a:r>
            <a:r>
              <a:rPr lang="uk-UA" sz="320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Обремська</a:t>
            </a:r>
            <a:r>
              <a:rPr lang="uk-UA" sz="3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uk-UA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О.Ю., Петренко Ю.О.</a:t>
            </a:r>
            <a:endParaRPr lang="uk-UA" sz="3200" dirty="0"/>
          </a:p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3000"/>
              <a:buFont typeface="Calibri"/>
              <a:buAutoNum type="arabicPeriod"/>
            </a:pPr>
            <a:r>
              <a:rPr lang="uk-UA" sz="32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Спортивний танець «А-6» </a:t>
            </a:r>
            <a:r>
              <a:rPr lang="uk-UA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Соколова Т.О.</a:t>
            </a:r>
            <a:endParaRPr lang="uk-UA" sz="3200" dirty="0"/>
          </a:p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3000"/>
              <a:buFont typeface="Calibri"/>
              <a:buAutoNum type="arabicPeriod"/>
            </a:pPr>
            <a:r>
              <a:rPr lang="uk-UA" sz="32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Хореографія</a:t>
            </a:r>
            <a:r>
              <a:rPr lang="uk-UA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-  Андрієнко А.І.</a:t>
            </a:r>
            <a:endParaRPr lang="uk-UA" sz="3200" dirty="0"/>
          </a:p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3000"/>
              <a:buFont typeface="Calibri"/>
              <a:buAutoNum type="arabicPeriod"/>
            </a:pPr>
            <a:r>
              <a:rPr lang="uk-UA" sz="32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Музично-драматичний театр „Гармонія” - </a:t>
            </a:r>
            <a:r>
              <a:rPr lang="uk-UA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Шевченко І.Д. та Андрієнко А.І.</a:t>
            </a:r>
            <a:endParaRPr lang="uk-UA" sz="3200" dirty="0"/>
          </a:p>
          <a:p>
            <a:pPr marL="342900" lvl="0" indent="-342900">
              <a:spcBef>
                <a:spcPts val="0"/>
              </a:spcBef>
              <a:buClr>
                <a:srgbClr val="000000"/>
              </a:buClr>
              <a:buSzPts val="3000"/>
              <a:buFont typeface="Calibri"/>
              <a:buAutoNum type="arabicPeriod"/>
            </a:pPr>
            <a:r>
              <a:rPr lang="uk-UA" sz="32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Військово-патріотичний </a:t>
            </a:r>
            <a:r>
              <a:rPr lang="uk-UA" sz="32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– </a:t>
            </a:r>
            <a:r>
              <a:rPr lang="uk-UA" sz="3200" dirty="0" smtClean="0">
                <a:solidFill>
                  <a:schemeClr val="tx1"/>
                </a:solidFill>
              </a:rPr>
              <a:t>вакансія</a:t>
            </a:r>
            <a:r>
              <a:rPr lang="uk-UA" sz="3200" dirty="0" smtClean="0"/>
              <a:t> </a:t>
            </a:r>
            <a:endParaRPr lang="uk-UA" sz="3200" dirty="0"/>
          </a:p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3000"/>
              <a:buFont typeface="Calibri"/>
              <a:buAutoNum type="arabicPeriod"/>
            </a:pPr>
            <a:r>
              <a:rPr lang="uk-UA" sz="3200" b="1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Туристсько</a:t>
            </a:r>
            <a:r>
              <a:rPr lang="uk-UA" sz="32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-краєзнавчий  - </a:t>
            </a:r>
            <a:r>
              <a:rPr lang="uk-UA" sz="32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Семєчева</a:t>
            </a:r>
            <a:r>
              <a:rPr lang="uk-UA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Н.В.</a:t>
            </a:r>
            <a:endParaRPr lang="uk-UA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F6BB4209-268C-4C62-B441-5A83036DAE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" y="0"/>
            <a:ext cx="11912600" cy="1193800"/>
          </a:xfrm>
        </p:spPr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uk-UA" sz="4400" b="1" dirty="0">
                <a:solidFill>
                  <a:srgbClr val="00666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ШКІЛЬНІ ГУРТКИ </a:t>
            </a:r>
            <a:r>
              <a:rPr lang="uk-UA" sz="4400" b="1" dirty="0" smtClean="0">
                <a:solidFill>
                  <a:srgbClr val="00666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2019-2020 </a:t>
            </a:r>
            <a:r>
              <a:rPr lang="uk-UA" sz="4400" b="1" dirty="0" err="1">
                <a:solidFill>
                  <a:srgbClr val="00666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н.р</a:t>
            </a:r>
            <a:r>
              <a:rPr lang="uk-UA" sz="4400" b="1" dirty="0">
                <a:solidFill>
                  <a:srgbClr val="00666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lang="uk-UA" sz="4400" dirty="0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20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hape 84"/>
          <p:cNvSpPr>
            <a:spLocks noGrp="1"/>
          </p:cNvSpPr>
          <p:nvPr>
            <p:ph type="body" idx="4294967295"/>
          </p:nvPr>
        </p:nvSpPr>
        <p:spPr>
          <a:xfrm>
            <a:off x="1219200" y="2147888"/>
            <a:ext cx="10972800" cy="5041900"/>
          </a:xfrm>
          <a:prstGeom prst="rect">
            <a:avLst/>
          </a:prstGeom>
        </p:spPr>
        <p:txBody>
          <a:bodyPr lIns="0" tIns="45700" rIns="0" bIns="45700"/>
          <a:lstStyle/>
          <a:p>
            <a:pPr marL="88900" indent="-88900" algn="ctr">
              <a:lnSpc>
                <a:spcPct val="90000"/>
              </a:lnSpc>
              <a:spcBef>
                <a:spcPct val="0"/>
              </a:spcBef>
              <a:buSzPts val="4400"/>
              <a:buFont typeface="Questrial"/>
              <a:buNone/>
            </a:pPr>
            <a:r>
              <a:rPr lang="en-US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СЗШ № 128 І-ІІІ </a:t>
            </a:r>
            <a:r>
              <a:rPr lang="en-US" sz="4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ступенів</a:t>
            </a:r>
            <a:r>
              <a:rPr lang="en-US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м. </a:t>
            </a:r>
            <a:r>
              <a:rPr lang="en-US" sz="4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Києва</a:t>
            </a:r>
            <a:r>
              <a:rPr lang="en-US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заснована</a:t>
            </a:r>
            <a:r>
              <a:rPr lang="en-US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в 1957 р., </a:t>
            </a:r>
            <a:r>
              <a:rPr lang="en-US" sz="4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площа</a:t>
            </a:r>
            <a:r>
              <a:rPr lang="en-US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3885,9 м</a:t>
            </a:r>
            <a:r>
              <a:rPr lang="en-US" sz="4400" baseline="30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2</a:t>
            </a:r>
            <a:r>
              <a:rPr lang="en-US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. </a:t>
            </a:r>
            <a:endParaRPr lang="uk-UA" dirty="0" smtClean="0"/>
          </a:p>
          <a:p>
            <a:pPr marL="88900" indent="-88900" algn="ctr">
              <a:lnSpc>
                <a:spcPct val="90000"/>
              </a:lnSpc>
              <a:spcBef>
                <a:spcPts val="1400"/>
              </a:spcBef>
              <a:buSzPts val="4400"/>
              <a:buFont typeface="Questrial"/>
              <a:buNone/>
            </a:pPr>
            <a:r>
              <a:rPr lang="en-US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В </a:t>
            </a:r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2015 </a:t>
            </a:r>
            <a:r>
              <a:rPr lang="en-US" sz="4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році</a:t>
            </a:r>
            <a:r>
              <a:rPr lang="en-US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школу</a:t>
            </a:r>
            <a:r>
              <a:rPr lang="en-US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було</a:t>
            </a:r>
            <a:r>
              <a:rPr lang="en-US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реконструйовано</a:t>
            </a:r>
            <a:r>
              <a:rPr lang="en-US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та</a:t>
            </a:r>
            <a:r>
              <a:rPr lang="en-US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добудовано</a:t>
            </a:r>
            <a:r>
              <a:rPr lang="en-US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, у </a:t>
            </a:r>
            <a:r>
              <a:rPr lang="en-US" sz="4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зв'язку</a:t>
            </a:r>
            <a:r>
              <a:rPr lang="en-US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з </a:t>
            </a:r>
            <a:r>
              <a:rPr lang="en-US" sz="4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цим</a:t>
            </a:r>
            <a:r>
              <a:rPr lang="en-US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площа</a:t>
            </a:r>
            <a:r>
              <a:rPr lang="en-US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збільшилась</a:t>
            </a:r>
            <a:r>
              <a:rPr lang="en-US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та</a:t>
            </a:r>
            <a:r>
              <a:rPr lang="en-US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стала</a:t>
            </a:r>
            <a:r>
              <a:rPr lang="en-US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14133,80 м</a:t>
            </a:r>
            <a:r>
              <a:rPr lang="en-US" sz="4400" baseline="30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2.</a:t>
            </a:r>
            <a:endParaRPr lang="uk-UA" dirty="0" smtClean="0"/>
          </a:p>
        </p:txBody>
      </p:sp>
      <p:sp>
        <p:nvSpPr>
          <p:cNvPr id="85" name="Shape 85"/>
          <p:cNvSpPr/>
          <p:nvPr/>
        </p:nvSpPr>
        <p:spPr>
          <a:xfrm>
            <a:off x="184152" y="8"/>
            <a:ext cx="11769725" cy="17049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i="1" kern="0" dirty="0">
              <a:ln w="9525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  <a:gradFill>
                <a:gsLst>
                  <a:gs pos="0">
                    <a:srgbClr val="0000FF"/>
                  </a:gs>
                  <a:gs pos="100000">
                    <a:srgbClr val="FFCCFF"/>
                  </a:gs>
                </a:gsLst>
                <a:lin ang="5400000" scaled="0"/>
              </a:gradFill>
              <a:latin typeface="Times New Roman"/>
              <a:ea typeface="Arial"/>
              <a:cs typeface="Arial"/>
              <a:sym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34759" y="146982"/>
            <a:ext cx="9068508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ru-RU" sz="5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ЗАГАЛЬНА ІНФОРМАЦІЯ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ru-RU" sz="5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ПРО ШКОЛУ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8" name="Рисунок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9353" y="812886"/>
            <a:ext cx="8058147" cy="6045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Заголовок 2">
            <a:extLst>
              <a:ext uri="{FF2B5EF4-FFF2-40B4-BE49-F238E27FC236}">
                <a16:creationId xmlns:a16="http://schemas.microsoft.com/office/drawing/2014/main" xmlns="" id="{F6BB4209-268C-4C62-B441-5A83036DAEE6}"/>
              </a:ext>
            </a:extLst>
          </p:cNvPr>
          <p:cNvSpPr txBox="1">
            <a:spLocks/>
          </p:cNvSpPr>
          <p:nvPr/>
        </p:nvSpPr>
        <p:spPr>
          <a:xfrm>
            <a:off x="152400" y="0"/>
            <a:ext cx="11912600" cy="11938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 fontAlgn="auto">
              <a:spcAft>
                <a:spcPts val="0"/>
              </a:spcAft>
              <a:buFont typeface="Georgia" pitchFamily="18" charset="0"/>
              <a:buNone/>
            </a:pPr>
            <a:r>
              <a:rPr lang="uk-UA" sz="4400" smtClean="0">
                <a:solidFill>
                  <a:srgbClr val="00666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ШКІЛЬНІ ГУРТКИ 2019-2020 н.р.</a:t>
            </a:r>
            <a:endParaRPr lang="uk-UA" sz="4400" dirty="0">
              <a:solidFill>
                <a:srgbClr val="006666"/>
              </a:solidFill>
            </a:endParaRPr>
          </a:p>
        </p:txBody>
      </p:sp>
      <p:pic>
        <p:nvPicPr>
          <p:cNvPr id="8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3500" y="812886"/>
            <a:ext cx="9283700" cy="6152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841049"/>
            <a:ext cx="9283700" cy="6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http://128.kiev.ua/wp-content/uploads/2018/04/IMG_5406-%D1%84%D0%B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13433" y="841049"/>
            <a:ext cx="10000034" cy="6090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8014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792736039"/>
              </p:ext>
            </p:extLst>
          </p:nvPr>
        </p:nvGraphicFramePr>
        <p:xfrm>
          <a:off x="196950" y="1659988"/>
          <a:ext cx="11995052" cy="44783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177476"/>
            <a:ext cx="12192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all" dirty="0" err="1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Спортивні</a:t>
            </a:r>
            <a:r>
              <a:rPr lang="ru-RU" sz="66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6600" b="1" cap="all" dirty="0" err="1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секції</a:t>
            </a:r>
            <a:r>
              <a:rPr lang="ru-RU" sz="66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6600" b="1" cap="all" spc="0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Рисунок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85038" y="1868121"/>
            <a:ext cx="10576134" cy="4710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3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5938" y="1390421"/>
            <a:ext cx="8675687" cy="4905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739270" y="1390421"/>
            <a:ext cx="8713460" cy="4927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4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917700" y="1280989"/>
            <a:ext cx="7956549" cy="5603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4590" y="2"/>
            <a:ext cx="11527415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uk-UA" sz="6000" b="1" kern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6666"/>
                </a:solidFill>
                <a:latin typeface="Impact"/>
                <a:ea typeface="Arial"/>
                <a:cs typeface="Arial"/>
                <a:sym typeface="Arial"/>
              </a:rPr>
              <a:t>Загальношкільні  виховні  заходи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1015665"/>
            <a:ext cx="116967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2800" b="1" dirty="0">
                <a:solidFill>
                  <a:schemeClr val="tx1"/>
                </a:solidFill>
              </a:rPr>
              <a:t>Свято «Знайомство зі школою </a:t>
            </a:r>
            <a:r>
              <a:rPr lang="uk-UA" sz="2800" b="1" i="1" dirty="0">
                <a:solidFill>
                  <a:schemeClr val="tx1"/>
                </a:solidFill>
              </a:rPr>
              <a:t>«Ключ до знань»</a:t>
            </a:r>
            <a:r>
              <a:rPr lang="uk-UA" sz="2800" b="1" dirty="0">
                <a:solidFill>
                  <a:schemeClr val="tx1"/>
                </a:solidFill>
              </a:rPr>
              <a:t> для </a:t>
            </a:r>
            <a:r>
              <a:rPr lang="uk-UA" sz="2800" b="1" dirty="0" smtClean="0">
                <a:solidFill>
                  <a:schemeClr val="tx1"/>
                </a:solidFill>
              </a:rPr>
              <a:t>першокласників, </a:t>
            </a:r>
            <a:r>
              <a:rPr lang="uk-UA" sz="2800" b="1" dirty="0">
                <a:solidFill>
                  <a:schemeClr val="tx1"/>
                </a:solidFill>
              </a:rPr>
              <a:t>за участю 11-а класу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C:\Users\Ira\Downloads\IMG_20190830_12161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69772"/>
            <a:ext cx="5960110" cy="3308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Ira\Downloads\IMG_20190830_09435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597" y="1969773"/>
            <a:ext cx="6337300" cy="3382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917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3039" y="146348"/>
            <a:ext cx="10515600" cy="771344"/>
          </a:xfrm>
        </p:spPr>
        <p:txBody>
          <a:bodyPr>
            <a:normAutofit fontScale="90000"/>
          </a:bodyPr>
          <a:lstStyle/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uk-UA" b="1" dirty="0">
                <a:solidFill>
                  <a:schemeClr val="tx1"/>
                </a:solidFill>
              </a:rPr>
              <a:t>Олімпійський </a:t>
            </a:r>
            <a:r>
              <a:rPr lang="uk-UA" b="1" dirty="0" smtClean="0">
                <a:solidFill>
                  <a:schemeClr val="tx1"/>
                </a:solidFill>
              </a:rPr>
              <a:t>урок. Тиждень </a:t>
            </a:r>
            <a:r>
              <a:rPr lang="uk-UA" b="1" dirty="0">
                <a:solidFill>
                  <a:schemeClr val="tx1"/>
                </a:solidFill>
              </a:rPr>
              <a:t>фізкультури та </a:t>
            </a:r>
            <a:r>
              <a:rPr lang="uk-UA" b="1" dirty="0" smtClean="0">
                <a:solidFill>
                  <a:schemeClr val="tx1"/>
                </a:solidFill>
              </a:rPr>
              <a:t>спорту</a:t>
            </a:r>
            <a:br>
              <a:rPr lang="uk-UA" b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  <a:hlinkClick r:id="rId2"/>
              </a:rPr>
              <a:t>https://www.youtube.com/watch?v=5RmgbzxmpbY</a:t>
            </a:r>
            <a:endParaRPr lang="uk-UA" b="1" dirty="0">
              <a:solidFill>
                <a:schemeClr val="tx1"/>
              </a:solidFill>
            </a:endParaRPr>
          </a:p>
        </p:txBody>
      </p:sp>
      <p:pic>
        <p:nvPicPr>
          <p:cNvPr id="8" name="Рисунок 7" descr="D:\В И Х О В Н А\2019-2020\Фото\IMG-a81b8bc0e8b013fedf52aad5ea669a3f-V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0" y="2514600"/>
            <a:ext cx="5283200" cy="41554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D:\В И Х О В Н А\2019-2020\Фото\IMG-2704bad92a6fef29fce42608bf95b9e1-V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0" y="2753994"/>
            <a:ext cx="5918200" cy="35852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D:\В И Х О В Н А\2019-2020\Фото\IMG-505e80f7713d19ea988dfbd0af086082-V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200" y="2658110"/>
            <a:ext cx="5359400" cy="35159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D:\В И Х О В Н А\2019-2020\Фото\IMG_20190913_12150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900" y="2747648"/>
            <a:ext cx="6643372" cy="4110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D:\В И Х О В Н А\2019-2020\Фото\IMG-e9903e443dd65bdb3a843acf9c847376-V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3998" y="2747648"/>
            <a:ext cx="5497195" cy="4063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D:\В И Х О В Н А\2019-2020\Фото\IMG_20190913_103055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2747648"/>
            <a:ext cx="6846887" cy="4011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00" y="215900"/>
            <a:ext cx="11417300" cy="1651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dirty="0">
                <a:solidFill>
                  <a:srgbClr val="006666"/>
                </a:solidFill>
                <a:effectLst/>
              </a:rPr>
              <a:t>Тиждень всесвітньої акції “Чистимо світ” </a:t>
            </a:r>
            <a:r>
              <a:rPr lang="uk-UA" dirty="0" smtClean="0">
                <a:solidFill>
                  <a:srgbClr val="006666"/>
                </a:solidFill>
                <a:effectLst/>
              </a:rPr>
              <a:t>– </a:t>
            </a:r>
            <a:r>
              <a:rPr lang="uk-UA" dirty="0">
                <a:solidFill>
                  <a:srgbClr val="006666"/>
                </a:solidFill>
                <a:effectLst/>
              </a:rPr>
              <a:t>“Очистимо планету від сміття”</a:t>
            </a:r>
            <a:endParaRPr lang="ru-RU" dirty="0">
              <a:solidFill>
                <a:srgbClr val="006666"/>
              </a:solidFill>
            </a:endParaRPr>
          </a:p>
        </p:txBody>
      </p:sp>
      <p:pic>
        <p:nvPicPr>
          <p:cNvPr id="4" name="Рисунок 3" descr="D:\В И Х О В Н А\2019-2020\Фото\IMG-c72a2f5a50166e03b452ae1fe36c4563-V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638934"/>
            <a:ext cx="7880667" cy="5007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:\В И Х О В Н А\2019-2020\Фото\IMG-11bc6f7a8eab2de670ac826acc6b2dbd-V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834" y="1638934"/>
            <a:ext cx="6689486" cy="37301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D:\В И Х О В Н А\2019-2020\Фото\IMG_20190920_12250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1638934"/>
            <a:ext cx="4889500" cy="3098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:\В И Х О В Н А\2019-2020\Фото\IMG-125f6c324192e5656dfb62712ac89b32-V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9841" y="1638934"/>
            <a:ext cx="3312159" cy="5068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:\В И Х О В Н А\2019-2020\Фото\IMG_20190920_11150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82999"/>
            <a:ext cx="5600700" cy="31750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6758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500" y="266700"/>
            <a:ext cx="11303000" cy="186690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>
                <a:solidFill>
                  <a:srgbClr val="006666"/>
                </a:solidFill>
                <a:effectLst/>
              </a:rPr>
              <a:t>Загальноміський </a:t>
            </a:r>
            <a:r>
              <a:rPr lang="en-US" b="0" i="1" dirty="0">
                <a:solidFill>
                  <a:srgbClr val="006666"/>
                </a:solidFill>
                <a:effectLst/>
              </a:rPr>
              <a:t>flash mob</a:t>
            </a:r>
            <a:r>
              <a:rPr lang="uk-UA" dirty="0" smtClean="0">
                <a:solidFill>
                  <a:srgbClr val="006666"/>
                </a:solidFill>
                <a:effectLst/>
              </a:rPr>
              <a:t/>
            </a:r>
            <a:br>
              <a:rPr lang="uk-UA" dirty="0" smtClean="0">
                <a:solidFill>
                  <a:srgbClr val="006666"/>
                </a:solidFill>
                <a:effectLst/>
              </a:rPr>
            </a:br>
            <a:r>
              <a:rPr lang="uk-UA" dirty="0" smtClean="0">
                <a:solidFill>
                  <a:srgbClr val="006666"/>
                </a:solidFill>
                <a:effectLst/>
              </a:rPr>
              <a:t> </a:t>
            </a:r>
            <a:r>
              <a:rPr lang="uk-UA" dirty="0">
                <a:solidFill>
                  <a:srgbClr val="006666"/>
                </a:solidFill>
                <a:effectLst/>
              </a:rPr>
              <a:t>«Зупинимо </a:t>
            </a:r>
            <a:r>
              <a:rPr lang="uk-UA" dirty="0" err="1">
                <a:solidFill>
                  <a:srgbClr val="006666"/>
                </a:solidFill>
                <a:effectLst/>
              </a:rPr>
              <a:t>булінг</a:t>
            </a:r>
            <a:r>
              <a:rPr lang="uk-UA" dirty="0">
                <a:solidFill>
                  <a:srgbClr val="006666"/>
                </a:solidFill>
                <a:effectLst/>
              </a:rPr>
              <a:t> разом»</a:t>
            </a:r>
            <a:endParaRPr lang="ru-RU" dirty="0">
              <a:solidFill>
                <a:srgbClr val="006666"/>
              </a:solidFill>
            </a:endParaRPr>
          </a:p>
        </p:txBody>
      </p:sp>
      <p:pic>
        <p:nvPicPr>
          <p:cNvPr id="4" name="Рисунок 3" descr="D:\В И Х О В Н А\2019-2020\Фото\IMG-91a9f859a56265e277a9bc8f3c9c1a4c-V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49" y="1575592"/>
            <a:ext cx="8674100" cy="5072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:\В И Х О В Н А\2019-2020\Фото\IMG-73c67f8daa894f73f4049ecc75bb7b32-V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6118" y="1717794"/>
            <a:ext cx="5999957" cy="45271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D:\В И Х О В Н А\2019-2020\Фото\IMG-d9d4690cbbe6aee85a8ade2cd9368bdf-V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300" y="1757620"/>
            <a:ext cx="7146687" cy="4708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:\В И Х О В Н А\2019-2020\Фото\IMG_20190923_08262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599" y="2019300"/>
            <a:ext cx="5867717" cy="35114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901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3800" y="0"/>
            <a:ext cx="9829800" cy="16603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dirty="0">
                <a:effectLst/>
              </a:rPr>
              <a:t>Загальношкільне свято «Лівобережні забави»</a:t>
            </a:r>
            <a:endParaRPr lang="ru-RU" dirty="0"/>
          </a:p>
        </p:txBody>
      </p:sp>
      <p:pic>
        <p:nvPicPr>
          <p:cNvPr id="4" name="Рисунок 3" descr="D:\В И Х О В Н А\2019-2020\Фото\IMG-cd9ac3f9c84238b9f8aca7150053512e-V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635" y="3164842"/>
            <a:ext cx="5099365" cy="36931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D:\В И Х О В Н А\2019-2020\Фото\IMG-691c0e06776790422d1becea1487d9d2-V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0" y="1375734"/>
            <a:ext cx="5727700" cy="40174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C:\Users\Ira\Downloads\IMG_20191002_14302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5734"/>
            <a:ext cx="6102668" cy="32819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:\В И Х О В Н А\2019-2020\Фото\IMG-c16ea3449ca362912f17f6dafac0811a-V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316" y="4495834"/>
            <a:ext cx="2972352" cy="2346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91323" y="5669240"/>
            <a:ext cx="686161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u="sng" dirty="0" smtClean="0"/>
          </a:p>
          <a:p>
            <a:r>
              <a:rPr lang="en-US" sz="2400" dirty="0" smtClean="0">
                <a:hlinkClick r:id="rId6"/>
              </a:rPr>
              <a:t>https://www.youtube.com/watch?v=Q5U0awJKZmw&amp;t=4s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1807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7801" y="0"/>
            <a:ext cx="116205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/>
              <a:t> </a:t>
            </a:r>
            <a:r>
              <a:rPr lang="ru-RU" sz="6000" b="1" dirty="0" smtClean="0">
                <a:solidFill>
                  <a:srgbClr val="FF0000"/>
                </a:solidFill>
              </a:rPr>
              <a:t>День </a:t>
            </a:r>
            <a:r>
              <a:rPr lang="uk-UA" sz="6000" b="1" dirty="0" smtClean="0">
                <a:solidFill>
                  <a:srgbClr val="FF0000"/>
                </a:solidFill>
              </a:rPr>
              <a:t>працівника </a:t>
            </a:r>
            <a:r>
              <a:rPr lang="uk-UA" sz="6000" b="1" dirty="0">
                <a:solidFill>
                  <a:srgbClr val="FF0000"/>
                </a:solidFill>
              </a:rPr>
              <a:t>освіти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5161" t="6424" r="4750" b="6852"/>
          <a:stretch/>
        </p:blipFill>
        <p:spPr bwMode="auto">
          <a:xfrm>
            <a:off x="1759584" y="1015663"/>
            <a:ext cx="9010016" cy="5486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IMG_20191004_1447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149" y="1015664"/>
            <a:ext cx="9463451" cy="5331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4"/>
          <a:srcRect l="7240" t="6987" r="7324" b="13204"/>
          <a:stretch/>
        </p:blipFill>
        <p:spPr bwMode="auto">
          <a:xfrm>
            <a:off x="1401806" y="1470829"/>
            <a:ext cx="9367794" cy="50312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5"/>
          <a:srcRect l="7223" t="5927" r="7737" b="12550"/>
          <a:stretch/>
        </p:blipFill>
        <p:spPr bwMode="auto">
          <a:xfrm>
            <a:off x="1481522" y="901700"/>
            <a:ext cx="9208361" cy="5445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6"/>
          <a:srcRect l="7558" t="5759" r="7684" b="12659"/>
          <a:stretch/>
        </p:blipFill>
        <p:spPr bwMode="auto">
          <a:xfrm>
            <a:off x="1306149" y="1015663"/>
            <a:ext cx="9867900" cy="56003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Date Here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Footer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9400" y="528934"/>
            <a:ext cx="11726968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День </a:t>
            </a:r>
            <a:r>
              <a:rPr lang="uk-UA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Захисника України </a:t>
            </a:r>
            <a:endParaRPr lang="uk-UA" sz="6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 </a:t>
            </a:r>
            <a:r>
              <a:rPr lang="uk-UA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українського козацтва – </a:t>
            </a:r>
            <a:endParaRPr lang="uk-UA" sz="6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конкурс-змагання </a:t>
            </a:r>
            <a:r>
              <a:rPr lang="uk-UA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для юнаків </a:t>
            </a:r>
            <a:endParaRPr lang="uk-UA" sz="6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 </a:t>
            </a:r>
            <a:r>
              <a:rPr lang="uk-UA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вчителів «Лицарський турнір</a:t>
            </a:r>
            <a: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3943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Date Here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Footer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25689" y="6014713"/>
            <a:ext cx="61824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u="sng" dirty="0" smtClean="0">
                <a:hlinkClick r:id="rId2"/>
              </a:rPr>
              <a:t>https://www.youtube.com/watch?v=9uppPuhjDwk&amp;t=3s</a:t>
            </a:r>
            <a:endParaRPr lang="ru-RU" sz="2000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3"/>
          <a:srcRect l="5192" t="13848" r="28439" b="23051"/>
          <a:stretch/>
        </p:blipFill>
        <p:spPr bwMode="auto">
          <a:xfrm>
            <a:off x="1358900" y="190500"/>
            <a:ext cx="9474200" cy="5448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/>
          <a:srcRect l="5381" t="14144" r="28617" b="26769"/>
          <a:stretch/>
        </p:blipFill>
        <p:spPr bwMode="auto">
          <a:xfrm>
            <a:off x="1035050" y="0"/>
            <a:ext cx="10121900" cy="5867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5"/>
          <a:srcRect l="5647" t="14202" r="29059" b="26777"/>
          <a:stretch/>
        </p:blipFill>
        <p:spPr bwMode="auto">
          <a:xfrm>
            <a:off x="899146" y="147313"/>
            <a:ext cx="10393707" cy="5867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6"/>
          <a:srcRect l="6280" t="14410" r="29877" b="26136"/>
          <a:stretch/>
        </p:blipFill>
        <p:spPr bwMode="auto">
          <a:xfrm>
            <a:off x="780429" y="157252"/>
            <a:ext cx="10631142" cy="5867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6586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955796944"/>
              </p:ext>
            </p:extLst>
          </p:nvPr>
        </p:nvGraphicFramePr>
        <p:xfrm>
          <a:off x="0" y="1901308"/>
          <a:ext cx="12103100" cy="4956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534759" y="146982"/>
            <a:ext cx="9068508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ru-RU" sz="5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ЗАГАЛЬНА ІНФОРМАЦІЯ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ru-RU" sz="5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ПРО ШКОЛУ </a:t>
            </a:r>
          </a:p>
        </p:txBody>
      </p:sp>
    </p:spTree>
    <p:extLst>
      <p:ext uri="{BB962C8B-B14F-4D97-AF65-F5344CB8AC3E}">
        <p14:creationId xmlns:p14="http://schemas.microsoft.com/office/powerpoint/2010/main" val="3321758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G_20191220_1116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65" y="26626"/>
            <a:ext cx="12112070" cy="6831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dirty="0">
                <a:solidFill>
                  <a:srgbClr val="0000FF"/>
                </a:solidFill>
              </a:rPr>
              <a:t>День святого Миколая, новорічні свята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1" name="Picture 3" descr="IMG_20191220_1117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24" y="830996"/>
            <a:ext cx="10706352" cy="60270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IMG_20191226_1402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" y="762113"/>
            <a:ext cx="11198258" cy="6164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60B0895-FC67-49DA-846B-6D0576F8FF90}"/>
              </a:ext>
            </a:extLst>
          </p:cNvPr>
          <p:cNvSpPr txBox="1">
            <a:spLocks/>
          </p:cNvSpPr>
          <p:nvPr/>
        </p:nvSpPr>
        <p:spPr>
          <a:xfrm>
            <a:off x="838200" y="4"/>
            <a:ext cx="10515600" cy="1091821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Свято гарбуза </a:t>
            </a:r>
            <a:endParaRPr kumimoji="0" lang="uk-UA" sz="4000" b="0" i="0" u="none" strike="noStrike" kern="1200" cap="all" spc="0" normalizeH="0" baseline="0" noProof="0" dirty="0">
              <a:ln>
                <a:noFill/>
              </a:ln>
              <a:solidFill>
                <a:srgbClr val="C0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D:\2Б\план виховної\IMG_20181026_124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0400" y="649328"/>
            <a:ext cx="11328400" cy="6372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Date Here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Footer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006666"/>
                </a:solidFill>
              </a:rPr>
              <a:t>День української мови та писемності</a:t>
            </a:r>
            <a:endParaRPr lang="ru-RU" sz="5400" dirty="0">
              <a:solidFill>
                <a:srgbClr val="006666"/>
              </a:solidFill>
            </a:endParaRPr>
          </a:p>
        </p:txBody>
      </p:sp>
      <p:pic>
        <p:nvPicPr>
          <p:cNvPr id="3074" name="Picture 2" descr="IMG_20191108_1232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411" y="1652094"/>
            <a:ext cx="8893175" cy="4999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IMG_20191108_1241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410" y="1691298"/>
            <a:ext cx="9005889" cy="5055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C:\Users\Ira\Downloads\IMG_20191108_123718_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144" y="1652094"/>
            <a:ext cx="10247156" cy="50947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 descr="IMG_20191108_123716_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476" y="1557302"/>
            <a:ext cx="9485044" cy="5323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835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0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9053" y="168468"/>
            <a:ext cx="868334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>
                <a:solidFill>
                  <a:srgbClr val="006666"/>
                </a:solidFill>
                <a:effectLst/>
              </a:rPr>
              <a:t>Свято до дня 8 березня</a:t>
            </a:r>
            <a:r>
              <a:rPr lang="ru-RU" dirty="0">
                <a:solidFill>
                  <a:srgbClr val="006666"/>
                </a:solidFill>
                <a:effectLst/>
              </a:rPr>
              <a:t/>
            </a:r>
            <a:br>
              <a:rPr lang="ru-RU" dirty="0">
                <a:solidFill>
                  <a:srgbClr val="006666"/>
                </a:solidFill>
                <a:effectLst/>
              </a:rPr>
            </a:br>
            <a:endParaRPr lang="ru-RU" dirty="0">
              <a:solidFill>
                <a:srgbClr val="006666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l="2582" t="8602" r="20305" b="13958"/>
          <a:stretch/>
        </p:blipFill>
        <p:spPr bwMode="auto">
          <a:xfrm>
            <a:off x="2301874" y="1155698"/>
            <a:ext cx="8455026" cy="57023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098" name="Picture 2" descr="IMG_20200306_135035 (1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091" y="965201"/>
            <a:ext cx="10458391" cy="5892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314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 rotWithShape="1">
          <a:blip r:embed="rId2"/>
          <a:srcRect l="7304" t="5953" r="7135" b="12306"/>
          <a:stretch/>
        </p:blipFill>
        <p:spPr bwMode="auto">
          <a:xfrm>
            <a:off x="0" y="-101600"/>
            <a:ext cx="12192000" cy="6959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"/>
            <a:ext cx="10515600" cy="750627"/>
          </a:xfrm>
        </p:spPr>
        <p:txBody>
          <a:bodyPr/>
          <a:lstStyle/>
          <a:p>
            <a:pPr marL="0" indent="0">
              <a:buNone/>
            </a:pPr>
            <a:r>
              <a:rPr lang="uk-UA" sz="4400" dirty="0">
                <a:solidFill>
                  <a:schemeClr val="bg1"/>
                </a:solidFill>
                <a:effectLst/>
              </a:rPr>
              <a:t>День Соборності України – Ланцюг єдності учнів та вчителів школи</a:t>
            </a:r>
            <a:endParaRPr lang="ru-RU" sz="4400" dirty="0"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IMG_20191114_1033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591" y="0"/>
            <a:ext cx="12279591" cy="6935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953" y="130368"/>
            <a:ext cx="868334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6000" dirty="0">
                <a:solidFill>
                  <a:srgbClr val="006666"/>
                </a:solidFill>
                <a:effectLst/>
              </a:rPr>
              <a:t>Тиждень ПДР</a:t>
            </a:r>
            <a:endParaRPr lang="ru-RU" sz="6000" dirty="0">
              <a:solidFill>
                <a:srgbClr val="006666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2700" y="4971024"/>
            <a:ext cx="7366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err="1" smtClean="0">
                <a:solidFill>
                  <a:schemeClr val="bg1"/>
                </a:solidFill>
              </a:rPr>
              <a:t>Посилання</a:t>
            </a:r>
            <a:endParaRPr lang="ru-RU" sz="2400" b="1" u="sng" dirty="0" smtClean="0">
              <a:solidFill>
                <a:schemeClr val="bg1"/>
              </a:solidFill>
            </a:endParaRPr>
          </a:p>
          <a:p>
            <a:pPr algn="ctr"/>
            <a:r>
              <a:rPr lang="ru-RU" sz="2400" b="1" u="sng" dirty="0" smtClean="0">
                <a:solidFill>
                  <a:schemeClr val="bg1"/>
                </a:solidFill>
              </a:rPr>
              <a:t> на </a:t>
            </a:r>
            <a:r>
              <a:rPr lang="en-US" sz="2400" b="1" u="sng" dirty="0" smtClean="0">
                <a:solidFill>
                  <a:schemeClr val="bg1"/>
                </a:solidFill>
              </a:rPr>
              <a:t>Facebook</a:t>
            </a:r>
            <a:endParaRPr lang="uk-UA" sz="2400" b="1" u="sng" dirty="0" smtClean="0">
              <a:solidFill>
                <a:schemeClr val="bg1"/>
              </a:solidFill>
            </a:endParaRPr>
          </a:p>
          <a:p>
            <a:pPr algn="ctr"/>
            <a:endParaRPr lang="uk-UA" sz="2400" b="1" u="sng" dirty="0"/>
          </a:p>
          <a:p>
            <a:pPr algn="ctr"/>
            <a:r>
              <a:rPr lang="en-US" sz="2400" dirty="0" smtClean="0">
                <a:hlinkClick r:id="rId3"/>
              </a:rPr>
              <a:t>https://www.facebook.com/100000967719256/posts/3262892813752944</a:t>
            </a:r>
            <a:r>
              <a:rPr lang="en-US" dirty="0" smtClean="0">
                <a:hlinkClick r:id="rId3"/>
              </a:rPr>
              <a:t>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916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G_20191121_0848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3628"/>
            <a:ext cx="12192001" cy="6881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3453" y="320868"/>
            <a:ext cx="868334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>
                <a:solidFill>
                  <a:schemeClr val="bg1"/>
                </a:solidFill>
                <a:effectLst/>
              </a:rPr>
              <a:t>Заходи до Дня Гідності та Свободи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7" name="Picture 3" descr="IMG_20191121_084949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549" y="1811888"/>
            <a:ext cx="8953500" cy="5046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G_20191122_0901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4" y="127001"/>
            <a:ext cx="4048126" cy="6731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7000"/>
            <a:ext cx="8948737" cy="1765299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>
                <a:solidFill>
                  <a:schemeClr val="tx1"/>
                </a:solidFill>
                <a:effectLst/>
              </a:rPr>
              <a:t>Заходи присвячені Дню пам’яті жертв </a:t>
            </a:r>
            <a:r>
              <a:rPr lang="uk-UA" dirty="0" smtClean="0">
                <a:solidFill>
                  <a:schemeClr val="tx1"/>
                </a:solidFill>
                <a:effectLst/>
              </a:rPr>
              <a:t>голодомору</a:t>
            </a:r>
            <a:br>
              <a:rPr lang="uk-UA" dirty="0" smtClean="0">
                <a:solidFill>
                  <a:schemeClr val="tx1"/>
                </a:solidFill>
                <a:effectLst/>
              </a:rPr>
            </a:br>
            <a:r>
              <a:rPr lang="uk-UA" dirty="0" smtClean="0">
                <a:solidFill>
                  <a:schemeClr val="tx1"/>
                </a:solidFill>
                <a:effectLst/>
              </a:rPr>
              <a:t> </a:t>
            </a:r>
            <a:r>
              <a:rPr lang="uk-UA" dirty="0">
                <a:solidFill>
                  <a:schemeClr val="tx1"/>
                </a:solidFill>
                <a:effectLst/>
              </a:rPr>
              <a:t>і політичних репресій</a:t>
            </a:r>
            <a:r>
              <a:rPr lang="ru-RU" dirty="0">
                <a:solidFill>
                  <a:schemeClr val="tx1"/>
                </a:solidFill>
                <a:effectLst/>
              </a:rPr>
              <a:t/>
            </a:r>
            <a:br>
              <a:rPr lang="ru-RU" dirty="0">
                <a:solidFill>
                  <a:schemeClr val="tx1"/>
                </a:solidFill>
                <a:effectLst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2" name="Picture 4" descr="Відбудуться жалобні заходи присвячені Дню пам'яті жертв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69965"/>
            <a:ext cx="8576070" cy="42880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332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G-67adcbb09577cd89b4d5a6b755fd636e-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0" y="1955800"/>
            <a:ext cx="3162300" cy="42042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014200" cy="1336868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err="1" smtClean="0">
                <a:solidFill>
                  <a:srgbClr val="0000FF"/>
                </a:solidFill>
                <a:effectLst/>
              </a:rPr>
              <a:t>Щорічний</a:t>
            </a:r>
            <a:r>
              <a:rPr lang="ru-RU" sz="3200" dirty="0" smtClean="0">
                <a:solidFill>
                  <a:srgbClr val="0000FF"/>
                </a:solidFill>
                <a:effectLst/>
              </a:rPr>
              <a:t> </a:t>
            </a:r>
            <a:r>
              <a:rPr lang="ru-RU" sz="3200" dirty="0" err="1">
                <a:solidFill>
                  <a:srgbClr val="0000FF"/>
                </a:solidFill>
                <a:effectLst/>
              </a:rPr>
              <a:t>благодійний</a:t>
            </a:r>
            <a:r>
              <a:rPr lang="ru-RU" sz="3200" dirty="0">
                <a:solidFill>
                  <a:srgbClr val="0000FF"/>
                </a:solidFill>
                <a:effectLst/>
              </a:rPr>
              <a:t> </a:t>
            </a:r>
            <a:r>
              <a:rPr lang="ru-RU" sz="3200" dirty="0" err="1">
                <a:solidFill>
                  <a:srgbClr val="0000FF"/>
                </a:solidFill>
                <a:effectLst/>
              </a:rPr>
              <a:t>волонтерський</a:t>
            </a:r>
            <a:r>
              <a:rPr lang="ru-RU" sz="3200" dirty="0">
                <a:solidFill>
                  <a:srgbClr val="0000FF"/>
                </a:solidFill>
                <a:effectLst/>
              </a:rPr>
              <a:t> </a:t>
            </a:r>
            <a:r>
              <a:rPr lang="ru-RU" sz="3200" dirty="0" err="1">
                <a:solidFill>
                  <a:srgbClr val="0000FF"/>
                </a:solidFill>
                <a:effectLst/>
              </a:rPr>
              <a:t>збір-допомога</a:t>
            </a:r>
            <a:r>
              <a:rPr lang="ru-RU" sz="3200" dirty="0">
                <a:solidFill>
                  <a:srgbClr val="0000FF"/>
                </a:solidFill>
                <a:effectLst/>
              </a:rPr>
              <a:t> </a:t>
            </a:r>
            <a:r>
              <a:rPr lang="ru-RU" sz="3200" dirty="0" err="1">
                <a:solidFill>
                  <a:srgbClr val="0000FF"/>
                </a:solidFill>
                <a:effectLst/>
              </a:rPr>
              <a:t>воїнам</a:t>
            </a:r>
            <a:r>
              <a:rPr lang="ru-RU" sz="3200" dirty="0">
                <a:solidFill>
                  <a:srgbClr val="0000FF"/>
                </a:solidFill>
                <a:effectLst/>
              </a:rPr>
              <a:t> АТО, </a:t>
            </a:r>
            <a:r>
              <a:rPr lang="ru-RU" sz="3200" dirty="0" err="1">
                <a:solidFill>
                  <a:srgbClr val="0000FF"/>
                </a:solidFill>
                <a:effectLst/>
              </a:rPr>
              <a:t>що</a:t>
            </a:r>
            <a:r>
              <a:rPr lang="ru-RU" sz="3200" dirty="0">
                <a:solidFill>
                  <a:srgbClr val="0000FF"/>
                </a:solidFill>
                <a:effectLst/>
              </a:rPr>
              <a:t> </a:t>
            </a:r>
            <a:r>
              <a:rPr lang="ru-RU" sz="3200" dirty="0" err="1">
                <a:solidFill>
                  <a:srgbClr val="0000FF"/>
                </a:solidFill>
                <a:effectLst/>
              </a:rPr>
              <a:t>знаходяться</a:t>
            </a:r>
            <a:r>
              <a:rPr lang="ru-RU" sz="3200" dirty="0">
                <a:solidFill>
                  <a:srgbClr val="0000FF"/>
                </a:solidFill>
                <a:effectLst/>
              </a:rPr>
              <a:t> в Головному </a:t>
            </a:r>
            <a:r>
              <a:rPr lang="ru-RU" sz="3200" dirty="0" err="1">
                <a:solidFill>
                  <a:srgbClr val="0000FF"/>
                </a:solidFill>
                <a:effectLst/>
              </a:rPr>
              <a:t>військовому</a:t>
            </a:r>
            <a:r>
              <a:rPr lang="ru-RU" sz="3200" dirty="0">
                <a:solidFill>
                  <a:srgbClr val="0000FF"/>
                </a:solidFill>
                <a:effectLst/>
              </a:rPr>
              <a:t> </a:t>
            </a:r>
            <a:r>
              <a:rPr lang="ru-RU" sz="3200" dirty="0" err="1">
                <a:solidFill>
                  <a:srgbClr val="0000FF"/>
                </a:solidFill>
                <a:effectLst/>
              </a:rPr>
              <a:t>клінічному</a:t>
            </a:r>
            <a:r>
              <a:rPr lang="ru-RU" sz="3200" dirty="0">
                <a:solidFill>
                  <a:srgbClr val="0000FF"/>
                </a:solidFill>
                <a:effectLst/>
              </a:rPr>
              <a:t> </a:t>
            </a:r>
            <a:r>
              <a:rPr lang="ru-RU" sz="3200" dirty="0" err="1">
                <a:solidFill>
                  <a:srgbClr val="0000FF"/>
                </a:solidFill>
                <a:effectLst/>
              </a:rPr>
              <a:t>госпіталі</a:t>
            </a:r>
            <a:r>
              <a:rPr lang="ru-RU" sz="3200" dirty="0">
                <a:solidFill>
                  <a:srgbClr val="0000FF"/>
                </a:solidFill>
                <a:effectLst/>
              </a:rPr>
              <a:t> </a:t>
            </a:r>
            <a:r>
              <a:rPr lang="ru-RU" sz="3200" dirty="0" err="1">
                <a:solidFill>
                  <a:srgbClr val="0000FF"/>
                </a:solidFill>
                <a:effectLst/>
              </a:rPr>
              <a:t>Міністерства</a:t>
            </a:r>
            <a:r>
              <a:rPr lang="ru-RU" sz="3200" dirty="0">
                <a:solidFill>
                  <a:srgbClr val="0000FF"/>
                </a:solidFill>
                <a:effectLst/>
              </a:rPr>
              <a:t> оборони </a:t>
            </a:r>
            <a:r>
              <a:rPr lang="ru-RU" sz="3200" dirty="0" err="1" smtClean="0">
                <a:solidFill>
                  <a:srgbClr val="0000FF"/>
                </a:solidFill>
                <a:effectLst/>
              </a:rPr>
              <a:t>України</a:t>
            </a:r>
            <a:r>
              <a:rPr lang="ru-RU" sz="3200" dirty="0">
                <a:solidFill>
                  <a:srgbClr val="0000FF"/>
                </a:solidFill>
                <a:effectLst/>
              </a:rPr>
              <a:t>, до Дня </a:t>
            </a:r>
            <a:r>
              <a:rPr lang="ru-RU" sz="3200" dirty="0" err="1">
                <a:solidFill>
                  <a:srgbClr val="0000FF"/>
                </a:solidFill>
                <a:effectLst/>
              </a:rPr>
              <a:t>збройних</a:t>
            </a:r>
            <a:r>
              <a:rPr lang="ru-RU" sz="3200" dirty="0">
                <a:solidFill>
                  <a:srgbClr val="0000FF"/>
                </a:solidFill>
                <a:effectLst/>
              </a:rPr>
              <a:t> сил </a:t>
            </a:r>
            <a:r>
              <a:rPr lang="ru-RU" sz="3200" dirty="0" err="1">
                <a:solidFill>
                  <a:srgbClr val="0000FF"/>
                </a:solidFill>
                <a:effectLst/>
              </a:rPr>
              <a:t>України</a:t>
            </a:r>
            <a:r>
              <a:rPr lang="ru-RU" sz="3200" dirty="0">
                <a:solidFill>
                  <a:srgbClr val="0000FF"/>
                </a:solidFill>
                <a:effectLst/>
              </a:rPr>
              <a:t> </a:t>
            </a:r>
            <a:r>
              <a:rPr lang="ru-RU" dirty="0">
                <a:solidFill>
                  <a:srgbClr val="0000FF"/>
                </a:solidFill>
                <a:effectLst/>
              </a:rPr>
              <a:t/>
            </a:r>
            <a:br>
              <a:rPr lang="ru-RU" dirty="0">
                <a:solidFill>
                  <a:srgbClr val="0000FF"/>
                </a:solidFill>
                <a:effectLst/>
              </a:rPr>
            </a:b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3075" name="Picture 3" descr="IMG-b8a849bfb33e4e727fd0bf62213d5dfc-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0952" y="1955800"/>
            <a:ext cx="3488920" cy="4686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/>
          <a:srcRect l="7905" t="7417" r="7743" b="13304"/>
          <a:stretch/>
        </p:blipFill>
        <p:spPr bwMode="auto">
          <a:xfrm>
            <a:off x="3124200" y="1955800"/>
            <a:ext cx="5943600" cy="42186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0" y="5842000"/>
            <a:ext cx="12192000" cy="10159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fontAlgn="auto">
              <a:spcAft>
                <a:spcPts val="0"/>
              </a:spcAft>
              <a:buFont typeface="Georgia" pitchFamily="18" charset="0"/>
              <a:buNone/>
            </a:pPr>
            <a:r>
              <a:rPr lang="en-US" sz="3200" dirty="0" smtClean="0">
                <a:effectLst/>
                <a:hlinkClick r:id="rId5"/>
              </a:rPr>
              <a:t>https://www.facebook.com/watch/?v=2532533323738595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070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862344138"/>
              </p:ext>
            </p:extLst>
          </p:nvPr>
        </p:nvGraphicFramePr>
        <p:xfrm>
          <a:off x="277092" y="1330040"/>
          <a:ext cx="11914909" cy="48082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4"/>
          <p:cNvSpPr>
            <a:spLocks noChangeArrowheads="1"/>
          </p:cNvSpPr>
          <p:nvPr/>
        </p:nvSpPr>
        <p:spPr bwMode="auto">
          <a:xfrm>
            <a:off x="1852716" y="259891"/>
            <a:ext cx="81327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000000"/>
              </a:buClr>
              <a:buFont typeface="Arial" charset="0"/>
              <a:buNone/>
            </a:pPr>
            <a:r>
              <a:rPr lang="uk-UA" sz="4000" b="1" dirty="0">
                <a:solidFill>
                  <a:srgbClr val="C00000"/>
                </a:solidFill>
                <a:sym typeface="Calibri" pitchFamily="34" charset="0"/>
              </a:rPr>
              <a:t>ПІЛЬГОВІ КАТЕГОРІЇ</a:t>
            </a:r>
            <a:endParaRPr lang="uk-UA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28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126901358"/>
              </p:ext>
            </p:extLst>
          </p:nvPr>
        </p:nvGraphicFramePr>
        <p:xfrm>
          <a:off x="0" y="1570111"/>
          <a:ext cx="12192000" cy="5083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337811" y="0"/>
            <a:ext cx="9068508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ru-RU" sz="5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ЗАГАЛЬНА ІНФОРМАЦІЯ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ru-RU" sz="5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ПРО ШКОЛУ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AB60E1-76ED-46D5-B6A6-2354A0930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682388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uk-UA" b="1" dirty="0">
                <a:solidFill>
                  <a:srgbClr val="0D0D0D"/>
                </a:solidFill>
                <a:latin typeface="Calibri"/>
                <a:ea typeface="Calibri"/>
                <a:cs typeface="Calibri"/>
                <a:sym typeface="Calibri"/>
              </a:rPr>
              <a:t>ХАРЧУВАННЯ </a:t>
            </a:r>
            <a:r>
              <a:rPr lang="uk-UA" b="1" dirty="0" smtClean="0">
                <a:solidFill>
                  <a:srgbClr val="0D0D0D"/>
                </a:solidFill>
                <a:latin typeface="Calibri"/>
                <a:ea typeface="Calibri"/>
                <a:cs typeface="Calibri"/>
                <a:sym typeface="Calibri"/>
              </a:rPr>
              <a:t>2019-2020 </a:t>
            </a:r>
            <a:r>
              <a:rPr lang="uk-UA" b="1" dirty="0" err="1">
                <a:solidFill>
                  <a:srgbClr val="0D0D0D"/>
                </a:solidFill>
                <a:latin typeface="Calibri"/>
                <a:ea typeface="Calibri"/>
                <a:cs typeface="Calibri"/>
                <a:sym typeface="Calibri"/>
              </a:rPr>
              <a:t>н.р</a:t>
            </a:r>
            <a:r>
              <a:rPr lang="uk-UA" b="1" dirty="0">
                <a:solidFill>
                  <a:srgbClr val="0D0D0D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lang="uk-UA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2B9F9586-D464-40C4-9D61-5CB434571FC5}"/>
              </a:ext>
            </a:extLst>
          </p:cNvPr>
          <p:cNvSpPr/>
          <p:nvPr/>
        </p:nvSpPr>
        <p:spPr>
          <a:xfrm>
            <a:off x="838203" y="998980"/>
            <a:ext cx="932648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/>
              <a:t>Станом на 20 лютого 2020 р.:</a:t>
            </a:r>
            <a:endParaRPr lang="ru-RU" sz="3200" dirty="0"/>
          </a:p>
          <a:p>
            <a:r>
              <a:rPr lang="uk-UA" sz="3200" dirty="0"/>
              <a:t>Всього в школі -  908 учнів. </a:t>
            </a:r>
            <a:endParaRPr lang="uk-UA" sz="3200" dirty="0" smtClean="0"/>
          </a:p>
          <a:p>
            <a:pPr algn="ctr"/>
            <a:r>
              <a:rPr lang="uk-UA" sz="3200" dirty="0" smtClean="0"/>
              <a:t>З </a:t>
            </a:r>
            <a:r>
              <a:rPr lang="uk-UA" sz="3200" dirty="0"/>
              <a:t>них харчуються безкоштовно:</a:t>
            </a:r>
            <a:endParaRPr lang="ru-RU" sz="3200" dirty="0"/>
          </a:p>
          <a:p>
            <a:pPr marL="457200" lvl="0" indent="-457200">
              <a:buBlip>
                <a:blip r:embed="rId2"/>
              </a:buBlip>
            </a:pPr>
            <a:r>
              <a:rPr lang="uk-UA" sz="3200" dirty="0"/>
              <a:t>Учні 1-4 класів – </a:t>
            </a:r>
            <a:r>
              <a:rPr lang="uk-UA" sz="3200" b="1" dirty="0"/>
              <a:t>400</a:t>
            </a:r>
            <a:r>
              <a:rPr lang="uk-UA" sz="3200" dirty="0"/>
              <a:t> </a:t>
            </a:r>
            <a:r>
              <a:rPr lang="uk-UA" sz="3200" dirty="0" smtClean="0"/>
              <a:t>осіб;</a:t>
            </a:r>
            <a:endParaRPr lang="ru-RU" sz="3200" dirty="0"/>
          </a:p>
          <a:p>
            <a:pPr marL="457200" lvl="0" indent="-457200">
              <a:buBlip>
                <a:blip r:embed="rId2"/>
              </a:buBlip>
            </a:pPr>
            <a:r>
              <a:rPr lang="uk-UA" sz="3200" dirty="0" smtClean="0"/>
              <a:t>Діти-сироти </a:t>
            </a:r>
            <a:r>
              <a:rPr lang="uk-UA" sz="3200" dirty="0"/>
              <a:t>та діти, позбавлені батьківського піклування – </a:t>
            </a:r>
            <a:r>
              <a:rPr lang="uk-UA" sz="3200" dirty="0" smtClean="0"/>
              <a:t>3;</a:t>
            </a:r>
            <a:endParaRPr lang="ru-RU" sz="3200" dirty="0"/>
          </a:p>
          <a:p>
            <a:pPr marL="457200" lvl="0" indent="-457200">
              <a:buBlip>
                <a:blip r:embed="rId2"/>
              </a:buBlip>
            </a:pPr>
            <a:r>
              <a:rPr lang="uk-UA" sz="3200" dirty="0" smtClean="0"/>
              <a:t>Діти </a:t>
            </a:r>
            <a:r>
              <a:rPr lang="uk-UA" sz="3200" dirty="0"/>
              <a:t>із сімей киян-учасників АТО – </a:t>
            </a:r>
            <a:r>
              <a:rPr lang="ru-RU" sz="3200" dirty="0" smtClean="0"/>
              <a:t>4</a:t>
            </a:r>
          </a:p>
          <a:p>
            <a:pPr marL="457200" lvl="0" indent="-457200">
              <a:buBlip>
                <a:blip r:embed="rId2"/>
              </a:buBlip>
            </a:pPr>
            <a:r>
              <a:rPr lang="uk-UA" sz="3200" dirty="0" smtClean="0"/>
              <a:t>Діти-інваліди </a:t>
            </a:r>
            <a:r>
              <a:rPr lang="uk-UA" sz="3200" dirty="0"/>
              <a:t>– </a:t>
            </a:r>
            <a:r>
              <a:rPr lang="en-US" sz="3200" dirty="0"/>
              <a:t>3</a:t>
            </a:r>
            <a:r>
              <a:rPr lang="uk-UA" sz="3200" dirty="0" smtClean="0"/>
              <a:t>;</a:t>
            </a:r>
            <a:endParaRPr lang="ru-RU" sz="3200" dirty="0"/>
          </a:p>
          <a:p>
            <a:pPr marL="457200" lvl="0" indent="-457200">
              <a:buBlip>
                <a:blip r:embed="rId2"/>
              </a:buBlip>
            </a:pPr>
            <a:r>
              <a:rPr lang="uk-UA" sz="3200" dirty="0" smtClean="0"/>
              <a:t>Діти </a:t>
            </a:r>
            <a:r>
              <a:rPr lang="uk-UA" sz="3200" dirty="0"/>
              <a:t>з малозабезпечених сімей - 2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7045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G-ca8753733c8f90462d9af9799c07771e-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499" y="1438233"/>
            <a:ext cx="9664701" cy="5423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11635" cy="157480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>
                <a:solidFill>
                  <a:srgbClr val="006666"/>
                </a:solidFill>
                <a:effectLst/>
              </a:rPr>
              <a:t>Організовано </a:t>
            </a:r>
            <a:r>
              <a:rPr lang="uk-UA" dirty="0" smtClean="0">
                <a:solidFill>
                  <a:srgbClr val="006666"/>
                </a:solidFill>
                <a:effectLst/>
              </a:rPr>
              <a:t>харчування</a:t>
            </a:r>
            <a:r>
              <a:rPr lang="uk-UA" dirty="0">
                <a:solidFill>
                  <a:srgbClr val="006666"/>
                </a:solidFill>
                <a:effectLst/>
              </a:rPr>
              <a:t> </a:t>
            </a:r>
            <a:r>
              <a:rPr lang="uk-UA" dirty="0" smtClean="0">
                <a:solidFill>
                  <a:srgbClr val="006666"/>
                </a:solidFill>
                <a:effectLst/>
              </a:rPr>
              <a:t>«шведський </a:t>
            </a:r>
            <a:r>
              <a:rPr lang="uk-UA" dirty="0">
                <a:solidFill>
                  <a:srgbClr val="006666"/>
                </a:solidFill>
                <a:effectLst/>
              </a:rPr>
              <a:t>стіл» на вибір учнів з декількох страв</a:t>
            </a:r>
            <a:endParaRPr lang="ru-RU" dirty="0">
              <a:solidFill>
                <a:srgbClr val="006666"/>
              </a:solidFill>
              <a:effectLst/>
            </a:endParaRPr>
          </a:p>
        </p:txBody>
      </p:sp>
      <p:pic>
        <p:nvPicPr>
          <p:cNvPr id="4099" name="Picture 3" descr="IMG_20191018_11074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0" y="1438232"/>
            <a:ext cx="9664700" cy="5392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IMG-d0f663a27883a2fdc34b76bc3352f5cf-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200" y="1401421"/>
            <a:ext cx="9664700" cy="5489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IMG_20191118_11133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336" y="1423399"/>
            <a:ext cx="9683964" cy="5452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019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CA2EA4D0-256B-4652-9C20-4FD94F19D563}"/>
              </a:ext>
            </a:extLst>
          </p:cNvPr>
          <p:cNvSpPr/>
          <p:nvPr/>
        </p:nvSpPr>
        <p:spPr>
          <a:xfrm>
            <a:off x="996289" y="4"/>
            <a:ext cx="1042688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solidFill>
                  <a:srgbClr val="006666"/>
                </a:solidFill>
                <a:ea typeface="Calibri"/>
                <a:cs typeface="Calibri"/>
                <a:sym typeface="Calibri"/>
              </a:rPr>
              <a:t>БЕЗПЕКА ЖИТТЄДІЯЛЬНОСТІ УЧНІВ ПІД ЧАС </a:t>
            </a:r>
            <a:r>
              <a:rPr lang="uk-UA" sz="2800" b="1" dirty="0" smtClean="0">
                <a:solidFill>
                  <a:srgbClr val="006666"/>
                </a:solidFill>
                <a:ea typeface="Calibri"/>
                <a:cs typeface="Calibri"/>
                <a:sym typeface="Calibri"/>
              </a:rPr>
              <a:t>ОСВІТНЬОГО </a:t>
            </a:r>
            <a:r>
              <a:rPr lang="uk-UA" sz="2800" b="1" dirty="0">
                <a:solidFill>
                  <a:srgbClr val="006666"/>
                </a:solidFill>
                <a:ea typeface="Calibri"/>
                <a:cs typeface="Calibri"/>
                <a:sym typeface="Calibri"/>
              </a:rPr>
              <a:t>ПРОЦЕСУ</a:t>
            </a:r>
            <a:br>
              <a:rPr lang="uk-UA" sz="2800" b="1" dirty="0">
                <a:solidFill>
                  <a:srgbClr val="006666"/>
                </a:solidFill>
                <a:ea typeface="Calibri"/>
                <a:cs typeface="Calibri"/>
                <a:sym typeface="Calibri"/>
              </a:rPr>
            </a:br>
            <a:endParaRPr lang="uk-UA" sz="2800" dirty="0">
              <a:solidFill>
                <a:srgbClr val="006666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F5C71274-198C-48E4-A154-D75B0B60371E}"/>
              </a:ext>
            </a:extLst>
          </p:cNvPr>
          <p:cNvSpPr/>
          <p:nvPr/>
        </p:nvSpPr>
        <p:spPr>
          <a:xfrm>
            <a:off x="323882" y="1040868"/>
            <a:ext cx="1177169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Blip>
                <a:blip r:embed="rId2"/>
              </a:buBlip>
            </a:pPr>
            <a:r>
              <a:rPr lang="uk-UA" sz="3200" b="1" dirty="0" smtClean="0"/>
              <a:t>  Вересень</a:t>
            </a:r>
            <a:r>
              <a:rPr lang="uk-UA" sz="3200" dirty="0" smtClean="0"/>
              <a:t> </a:t>
            </a:r>
            <a:r>
              <a:rPr lang="uk-UA" sz="3200" dirty="0"/>
              <a:t>- </a:t>
            </a:r>
            <a:r>
              <a:rPr lang="uk-UA" sz="3200" b="1" i="1" dirty="0"/>
              <a:t>Місячник безпеки дорожнього руху «Увага! Діти на дорозі», Єдині уроки; </a:t>
            </a:r>
            <a:endParaRPr lang="uk-UA" sz="3200" b="1" i="1" dirty="0" smtClean="0"/>
          </a:p>
          <a:p>
            <a:endParaRPr lang="ru-RU" sz="3200" dirty="0"/>
          </a:p>
          <a:p>
            <a:pPr marL="457200" indent="-457200">
              <a:buBlip>
                <a:blip r:embed="rId2"/>
              </a:buBlip>
            </a:pPr>
            <a:r>
              <a:rPr lang="uk-UA" sz="3200" b="1" dirty="0" smtClean="0"/>
              <a:t>жовтень </a:t>
            </a:r>
            <a:r>
              <a:rPr lang="uk-UA" sz="3200" b="1" dirty="0"/>
              <a:t>-</a:t>
            </a:r>
            <a:r>
              <a:rPr lang="uk-UA" sz="3200" b="1" i="1" dirty="0"/>
              <a:t> Тижні з безпеки </a:t>
            </a:r>
            <a:r>
              <a:rPr lang="uk-UA" sz="3200" b="1" i="1" dirty="0" smtClean="0"/>
              <a:t>життєдіяльності;</a:t>
            </a:r>
          </a:p>
          <a:p>
            <a:endParaRPr lang="ru-RU" sz="3200" dirty="0"/>
          </a:p>
          <a:p>
            <a:pPr marL="457200" indent="-457200">
              <a:buBlip>
                <a:blip r:embed="rId2"/>
              </a:buBlip>
            </a:pPr>
            <a:r>
              <a:rPr lang="uk-UA" sz="3200" b="1" dirty="0" smtClean="0"/>
              <a:t>листопад – </a:t>
            </a:r>
            <a:r>
              <a:rPr lang="uk-UA" sz="3200" b="1" i="1" dirty="0" smtClean="0"/>
              <a:t>Здоровий </a:t>
            </a:r>
            <a:r>
              <a:rPr lang="uk-UA" sz="3200" b="1" i="1" dirty="0"/>
              <a:t>спосіб </a:t>
            </a:r>
            <a:r>
              <a:rPr lang="uk-UA" sz="3200" b="1" i="1" dirty="0" smtClean="0"/>
              <a:t>життя; </a:t>
            </a:r>
          </a:p>
          <a:p>
            <a:endParaRPr lang="ru-RU" sz="3200" dirty="0"/>
          </a:p>
          <a:p>
            <a:pPr marL="457200" indent="-457200">
              <a:buBlip>
                <a:blip r:embed="rId2"/>
              </a:buBlip>
            </a:pPr>
            <a:r>
              <a:rPr lang="uk-UA" sz="3200" b="1" dirty="0" smtClean="0"/>
              <a:t>грудень </a:t>
            </a:r>
            <a:r>
              <a:rPr lang="uk-UA" sz="3200" dirty="0"/>
              <a:t>– заходи до Всесвітнього дня боротьби зі </a:t>
            </a:r>
            <a:r>
              <a:rPr lang="uk-UA" sz="3200" dirty="0" err="1"/>
              <a:t>СНІДом</a:t>
            </a:r>
            <a:r>
              <a:rPr lang="uk-UA" sz="3200" dirty="0"/>
              <a:t>. Тиждень здорового способу життя</a:t>
            </a:r>
            <a:endParaRPr lang="ru-RU" sz="3200" dirty="0"/>
          </a:p>
          <a:p>
            <a:pPr lvl="0">
              <a:buClr>
                <a:schemeClr val="dk1"/>
              </a:buClr>
              <a:buSzPts val="2000"/>
            </a:pPr>
            <a:endParaRPr lang="ru-RU" sz="3200" dirty="0">
              <a:solidFill>
                <a:schemeClr val="dk1"/>
              </a:solidFill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894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CA2EA4D0-256B-4652-9C20-4FD94F19D563}"/>
              </a:ext>
            </a:extLst>
          </p:cNvPr>
          <p:cNvSpPr/>
          <p:nvPr/>
        </p:nvSpPr>
        <p:spPr>
          <a:xfrm>
            <a:off x="996289" y="4"/>
            <a:ext cx="1042688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solidFill>
                  <a:srgbClr val="006666"/>
                </a:solidFill>
                <a:ea typeface="Calibri"/>
                <a:cs typeface="Calibri"/>
                <a:sym typeface="Calibri"/>
              </a:rPr>
              <a:t>БЕЗПЕКА ЖИТТЄДІЯЛЬНОСТІ УЧНІВ ПІД ЧАС </a:t>
            </a:r>
            <a:r>
              <a:rPr lang="uk-UA" sz="2800" b="1" dirty="0" smtClean="0">
                <a:solidFill>
                  <a:srgbClr val="006666"/>
                </a:solidFill>
                <a:ea typeface="Calibri"/>
                <a:cs typeface="Calibri"/>
                <a:sym typeface="Calibri"/>
              </a:rPr>
              <a:t>ОСВІТНЬОГО </a:t>
            </a:r>
            <a:r>
              <a:rPr lang="uk-UA" sz="2800" b="1" dirty="0">
                <a:solidFill>
                  <a:srgbClr val="006666"/>
                </a:solidFill>
                <a:ea typeface="Calibri"/>
                <a:cs typeface="Calibri"/>
                <a:sym typeface="Calibri"/>
              </a:rPr>
              <a:t>ПРОЦЕСУ</a:t>
            </a:r>
            <a:br>
              <a:rPr lang="uk-UA" sz="2800" b="1" dirty="0">
                <a:solidFill>
                  <a:srgbClr val="006666"/>
                </a:solidFill>
                <a:ea typeface="Calibri"/>
                <a:cs typeface="Calibri"/>
                <a:sym typeface="Calibri"/>
              </a:rPr>
            </a:br>
            <a:endParaRPr lang="uk-UA" sz="2800" dirty="0">
              <a:solidFill>
                <a:srgbClr val="006666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F5C71274-198C-48E4-A154-D75B0B60371E}"/>
              </a:ext>
            </a:extLst>
          </p:cNvPr>
          <p:cNvSpPr/>
          <p:nvPr/>
        </p:nvSpPr>
        <p:spPr>
          <a:xfrm>
            <a:off x="420303" y="1548868"/>
            <a:ext cx="1177169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Blip>
                <a:blip r:embed="rId2"/>
              </a:buBlip>
            </a:pPr>
            <a:r>
              <a:rPr lang="uk-UA" sz="3200" b="1" dirty="0" smtClean="0"/>
              <a:t>Лютий </a:t>
            </a:r>
            <a:r>
              <a:rPr lang="uk-UA" sz="3200" dirty="0"/>
              <a:t>– День безпеки в Інтернеті. </a:t>
            </a:r>
            <a:endParaRPr lang="uk-UA" sz="3200" dirty="0" smtClean="0"/>
          </a:p>
          <a:p>
            <a:pPr algn="ctr"/>
            <a:r>
              <a:rPr lang="uk-UA" sz="3200" dirty="0" smtClean="0"/>
              <a:t>Екологічна </a:t>
            </a:r>
            <a:r>
              <a:rPr lang="uk-UA" sz="3200" dirty="0"/>
              <a:t>акція </a:t>
            </a:r>
            <a:r>
              <a:rPr lang="uk-UA" sz="3200" b="1" i="1" dirty="0"/>
              <a:t>«Допоможемо птахам взимку»: майстрування годівничок, розміщення їх на території </a:t>
            </a:r>
            <a:r>
              <a:rPr lang="uk-UA" sz="3200" b="1" i="1" dirty="0" smtClean="0"/>
              <a:t>школи.</a:t>
            </a:r>
          </a:p>
          <a:p>
            <a:endParaRPr lang="ru-RU" sz="3200" dirty="0"/>
          </a:p>
          <a:p>
            <a:pPr marL="457200" indent="-457200">
              <a:buBlip>
                <a:blip r:embed="rId2"/>
              </a:buBlip>
            </a:pPr>
            <a:r>
              <a:rPr lang="uk-UA" sz="3200" b="1" i="1" dirty="0" smtClean="0"/>
              <a:t>Березень</a:t>
            </a:r>
            <a:r>
              <a:rPr lang="uk-UA" sz="3200" b="1" dirty="0" smtClean="0"/>
              <a:t> – заходи </a:t>
            </a:r>
            <a:r>
              <a:rPr lang="uk-UA" sz="3200" b="1" dirty="0"/>
              <a:t>щодо організації протиепідемічних заходів під час пандемії, спричиненої поширенням </a:t>
            </a:r>
            <a:r>
              <a:rPr lang="uk-UA" sz="3200" b="1" dirty="0" err="1"/>
              <a:t>короновірусної</a:t>
            </a:r>
            <a:r>
              <a:rPr lang="uk-UA" sz="3200" b="1" dirty="0"/>
              <a:t> хвороби (</a:t>
            </a:r>
            <a:r>
              <a:rPr lang="en-US" sz="3200" b="1" dirty="0"/>
              <a:t>COVID</a:t>
            </a:r>
            <a:r>
              <a:rPr lang="uk-UA" sz="3200" b="1" dirty="0"/>
              <a:t>-19)</a:t>
            </a:r>
            <a:endParaRPr lang="ru-RU" sz="3200" dirty="0"/>
          </a:p>
          <a:p>
            <a:pPr lvl="0">
              <a:buClr>
                <a:schemeClr val="dk1"/>
              </a:buClr>
              <a:buSzPts val="2000"/>
            </a:pPr>
            <a:endParaRPr lang="ru-RU" sz="3200" dirty="0">
              <a:solidFill>
                <a:schemeClr val="dk1"/>
              </a:solidFill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004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EFDFBB-599B-4422-9860-170EE4918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"/>
            <a:ext cx="10515600" cy="13255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2400" b="1" dirty="0">
                <a:solidFill>
                  <a:srgbClr val="0D0D0D"/>
                </a:solidFill>
                <a:latin typeface="Calibri"/>
                <a:ea typeface="Calibri"/>
                <a:cs typeface="Calibri"/>
                <a:sym typeface="Calibri"/>
              </a:rPr>
              <a:t>ДОТРИМАННЯ ПРАВОПОРЯДКУ НЕПОВНОЛІТНІМИ ТА ВЖИТІ ПРОФІЛАКТИЧНІ ЗАХОДИ ЩОДО ПОПЕРЕДЖЕННЯ ПРАВОПОРУШЕНЬ </a:t>
            </a:r>
            <a:endParaRPr lang="uk-UA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B4FCAAE-BA4C-495B-8256-2854558243E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7818" y="1458963"/>
            <a:ext cx="11668836" cy="5670645"/>
          </a:xfrm>
        </p:spPr>
        <p:txBody>
          <a:bodyPr>
            <a:normAutofit/>
          </a:bodyPr>
          <a:lstStyle/>
          <a:p>
            <a:pPr algn="ctr">
              <a:buFont typeface="Wingdings" panose="05000000000000000000" pitchFamily="2" charset="2"/>
              <a:buChar char="q"/>
            </a:pPr>
            <a:r>
              <a:rPr lang="en-US" sz="2800" dirty="0" smtClean="0"/>
              <a:t> </a:t>
            </a:r>
            <a:r>
              <a:rPr lang="uk-UA" sz="2800" b="1" dirty="0" smtClean="0">
                <a:solidFill>
                  <a:schemeClr val="tx1"/>
                </a:solidFill>
              </a:rPr>
              <a:t>Вересень</a:t>
            </a:r>
            <a:r>
              <a:rPr lang="uk-UA" sz="2800" dirty="0" smtClean="0">
                <a:solidFill>
                  <a:schemeClr val="tx1"/>
                </a:solidFill>
              </a:rPr>
              <a:t> </a:t>
            </a:r>
            <a:r>
              <a:rPr lang="uk-UA" sz="2800" dirty="0">
                <a:solidFill>
                  <a:schemeClr val="tx1"/>
                </a:solidFill>
              </a:rPr>
              <a:t>- загальноміський </a:t>
            </a:r>
            <a:r>
              <a:rPr lang="uk-UA" sz="2800" dirty="0" err="1">
                <a:solidFill>
                  <a:schemeClr val="tx1"/>
                </a:solidFill>
              </a:rPr>
              <a:t>флешмоб</a:t>
            </a:r>
            <a:r>
              <a:rPr lang="uk-UA" sz="2800" dirty="0">
                <a:solidFill>
                  <a:schemeClr val="tx1"/>
                </a:solidFill>
              </a:rPr>
              <a:t> «Зупинимо </a:t>
            </a:r>
            <a:r>
              <a:rPr lang="uk-UA" sz="2800" dirty="0" err="1">
                <a:solidFill>
                  <a:schemeClr val="tx1"/>
                </a:solidFill>
              </a:rPr>
              <a:t>булінг</a:t>
            </a:r>
            <a:r>
              <a:rPr lang="uk-UA" sz="2800" dirty="0">
                <a:solidFill>
                  <a:schemeClr val="tx1"/>
                </a:solidFill>
              </a:rPr>
              <a:t> разом</a:t>
            </a:r>
            <a:r>
              <a:rPr lang="uk-UA" sz="2800" dirty="0" smtClean="0">
                <a:solidFill>
                  <a:schemeClr val="tx1"/>
                </a:solidFill>
              </a:rPr>
              <a:t>»;</a:t>
            </a:r>
            <a:endParaRPr lang="ru-RU" sz="2800" dirty="0">
              <a:solidFill>
                <a:schemeClr val="tx1"/>
              </a:solidFill>
            </a:endParaRPr>
          </a:p>
          <a:p>
            <a:pPr algn="ctr">
              <a:buFont typeface="Wingdings" panose="05000000000000000000" pitchFamily="2" charset="2"/>
              <a:buChar char="q"/>
            </a:pPr>
            <a:endParaRPr lang="ru-RU" sz="2800" dirty="0" smtClean="0">
              <a:solidFill>
                <a:schemeClr val="tx1"/>
              </a:solidFill>
            </a:endParaRPr>
          </a:p>
          <a:p>
            <a:pPr algn="ctr"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uk-UA" sz="2800" b="1" dirty="0">
                <a:solidFill>
                  <a:schemeClr val="tx1"/>
                </a:solidFill>
              </a:rPr>
              <a:t>Жовтень</a:t>
            </a:r>
            <a:r>
              <a:rPr lang="uk-UA" sz="2800" dirty="0">
                <a:solidFill>
                  <a:schemeClr val="tx1"/>
                </a:solidFill>
              </a:rPr>
              <a:t> – Місячник правових знань; заходи до Дня боротьби з торгівлею людьми</a:t>
            </a:r>
            <a:r>
              <a:rPr lang="uk-UA" sz="2800" dirty="0" smtClean="0">
                <a:solidFill>
                  <a:schemeClr val="tx1"/>
                </a:solidFill>
              </a:rPr>
              <a:t>;</a:t>
            </a:r>
          </a:p>
          <a:p>
            <a:pPr marL="45720" indent="0" algn="ctr">
              <a:buNone/>
            </a:pPr>
            <a:endParaRPr lang="ru-RU" sz="2800" dirty="0">
              <a:solidFill>
                <a:schemeClr val="tx1"/>
              </a:solidFill>
            </a:endParaRPr>
          </a:p>
          <a:p>
            <a:pPr algn="ctr">
              <a:buFont typeface="Wingdings" panose="05000000000000000000" pitchFamily="2" charset="2"/>
              <a:buChar char="q"/>
            </a:pPr>
            <a:r>
              <a:rPr lang="uk-UA" sz="2800" b="1" dirty="0" smtClean="0">
                <a:solidFill>
                  <a:schemeClr val="tx1"/>
                </a:solidFill>
              </a:rPr>
              <a:t> Листопад </a:t>
            </a:r>
            <a:r>
              <a:rPr lang="uk-UA" sz="2800" dirty="0">
                <a:solidFill>
                  <a:schemeClr val="tx1"/>
                </a:solidFill>
              </a:rPr>
              <a:t>– заходи в рамках акції «16 днів проти насильства</a:t>
            </a:r>
            <a:r>
              <a:rPr lang="uk-UA" sz="2800" dirty="0" smtClean="0">
                <a:solidFill>
                  <a:schemeClr val="tx1"/>
                </a:solidFill>
              </a:rPr>
              <a:t>»;</a:t>
            </a:r>
          </a:p>
          <a:p>
            <a:pPr algn="ctr">
              <a:buFont typeface="Wingdings" panose="05000000000000000000" pitchFamily="2" charset="2"/>
              <a:buChar char="q"/>
            </a:pPr>
            <a:endParaRPr lang="ru-RU" sz="2800" dirty="0">
              <a:solidFill>
                <a:schemeClr val="tx1"/>
              </a:solidFill>
            </a:endParaRPr>
          </a:p>
          <a:p>
            <a:pPr lvl="0" algn="ctr">
              <a:buFont typeface="Wingdings" panose="05000000000000000000" pitchFamily="2" charset="2"/>
              <a:buChar char="q"/>
            </a:pPr>
            <a:r>
              <a:rPr lang="uk-UA" sz="2800" b="1" dirty="0" smtClean="0">
                <a:solidFill>
                  <a:schemeClr val="tx1"/>
                </a:solidFill>
              </a:rPr>
              <a:t> Грудень </a:t>
            </a:r>
            <a:r>
              <a:rPr lang="uk-UA" sz="2800" dirty="0">
                <a:solidFill>
                  <a:schemeClr val="tx1"/>
                </a:solidFill>
              </a:rPr>
              <a:t>– тиждень права. Всеукраїнський урок права. Заходи до дня прав людини. Бесіди департаменту юстиції </a:t>
            </a:r>
            <a:endParaRPr lang="uk-UA" sz="2800" dirty="0" smtClean="0">
              <a:solidFill>
                <a:schemeClr val="tx1"/>
              </a:solidFill>
            </a:endParaRPr>
          </a:p>
          <a:p>
            <a:pPr marL="45720" lvl="0" indent="0" algn="ctr">
              <a:buNone/>
            </a:pPr>
            <a:r>
              <a:rPr lang="uk-UA" sz="2800" dirty="0" smtClean="0">
                <a:solidFill>
                  <a:schemeClr val="tx1"/>
                </a:solidFill>
              </a:rPr>
              <a:t>Дніпровського </a:t>
            </a:r>
            <a:r>
              <a:rPr lang="uk-UA" sz="2800" dirty="0">
                <a:solidFill>
                  <a:schemeClr val="tx1"/>
                </a:solidFill>
              </a:rPr>
              <a:t>району м. </a:t>
            </a:r>
            <a:r>
              <a:rPr lang="uk-UA" sz="2800" dirty="0" smtClean="0">
                <a:solidFill>
                  <a:schemeClr val="tx1"/>
                </a:solidFill>
              </a:rPr>
              <a:t>Києва.</a:t>
            </a:r>
            <a:endParaRPr lang="ru-RU" sz="2800" dirty="0">
              <a:solidFill>
                <a:schemeClr val="tx1"/>
              </a:solidFill>
            </a:endParaRPr>
          </a:p>
          <a:p>
            <a:pPr algn="ctr">
              <a:buFont typeface="Wingdings" panose="05000000000000000000" pitchFamily="2" charset="2"/>
              <a:buChar char="q"/>
            </a:pPr>
            <a:endParaRPr lang="uk-UA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024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88900"/>
            <a:ext cx="12090400" cy="10667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>
                <a:ln w="12700" cap="flat" cmpd="sng">
                  <a:solidFill>
                    <a:srgbClr val="EAEAEA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006666"/>
                </a:solidFill>
                <a:latin typeface="Arial"/>
              </a:rPr>
              <a:t>Участь у </a:t>
            </a:r>
            <a:r>
              <a:rPr lang="ru-RU" sz="4400" b="1" dirty="0" err="1">
                <a:ln w="12700" cap="flat" cmpd="sng">
                  <a:solidFill>
                    <a:srgbClr val="EAEAEA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006666"/>
                </a:solidFill>
                <a:latin typeface="Arial"/>
              </a:rPr>
              <a:t>районних</a:t>
            </a:r>
            <a:r>
              <a:rPr lang="ru-RU" sz="4400" b="1" dirty="0">
                <a:ln w="12700" cap="flat" cmpd="sng">
                  <a:solidFill>
                    <a:srgbClr val="EAEAEA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006666"/>
                </a:solidFill>
                <a:latin typeface="Arial"/>
              </a:rPr>
              <a:t> та </a:t>
            </a:r>
            <a:r>
              <a:rPr lang="ru-RU" sz="4400" b="1" dirty="0" err="1">
                <a:ln w="12700" cap="flat" cmpd="sng">
                  <a:solidFill>
                    <a:srgbClr val="EAEAEA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006666"/>
                </a:solidFill>
                <a:latin typeface="Arial"/>
              </a:rPr>
              <a:t>міських</a:t>
            </a:r>
            <a:r>
              <a:rPr lang="ru-RU" sz="4400" b="1" dirty="0">
                <a:ln w="12700" cap="flat" cmpd="sng">
                  <a:solidFill>
                    <a:srgbClr val="EAEAEA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006666"/>
                </a:solidFill>
                <a:latin typeface="Arial"/>
              </a:rPr>
              <a:t> заходах</a:t>
            </a:r>
            <a:endParaRPr lang="uk-UA" sz="4400" dirty="0">
              <a:solidFill>
                <a:srgbClr val="006666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77800" y="889000"/>
            <a:ext cx="11696700" cy="5638799"/>
          </a:xfrm>
        </p:spPr>
        <p:txBody>
          <a:bodyPr>
            <a:normAutofit/>
          </a:bodyPr>
          <a:lstStyle/>
          <a:p>
            <a:pPr lvl="0" algn="ctr">
              <a:buBlip>
                <a:blip r:embed="rId2"/>
              </a:buBlip>
            </a:pPr>
            <a:r>
              <a:rPr lang="uk-UA" dirty="0"/>
              <a:t> </a:t>
            </a:r>
            <a:r>
              <a:rPr lang="uk-UA" dirty="0" smtClean="0"/>
              <a:t> </a:t>
            </a:r>
            <a:r>
              <a:rPr lang="uk-UA" sz="2400" dirty="0" smtClean="0"/>
              <a:t>Районні </a:t>
            </a:r>
            <a:r>
              <a:rPr lang="uk-UA" sz="2400" dirty="0"/>
              <a:t>змагання з футболу на приз клубу «Шкіряний м’яч» - </a:t>
            </a:r>
            <a:r>
              <a:rPr lang="uk-UA" sz="2400" b="1" i="1" dirty="0" smtClean="0"/>
              <a:t>1 місце</a:t>
            </a:r>
            <a:endParaRPr lang="ru-RU" sz="2400" b="1" i="1" dirty="0"/>
          </a:p>
          <a:p>
            <a:pPr lvl="0" algn="ctr">
              <a:buBlip>
                <a:blip r:embed="rId2"/>
              </a:buBlip>
            </a:pPr>
            <a:r>
              <a:rPr lang="uk-UA" sz="2400" dirty="0" smtClean="0"/>
              <a:t> Районна </a:t>
            </a:r>
            <a:r>
              <a:rPr lang="uk-UA" sz="2400" dirty="0"/>
              <a:t>спартакіада допризовної молоді з військового семиборства – </a:t>
            </a:r>
            <a:r>
              <a:rPr lang="uk-UA" sz="2400" b="1" i="1" dirty="0"/>
              <a:t>1 </a:t>
            </a:r>
            <a:r>
              <a:rPr lang="uk-UA" sz="2400" b="1" i="1" dirty="0" smtClean="0"/>
              <a:t>місце</a:t>
            </a:r>
            <a:endParaRPr lang="ru-RU" sz="2400" b="1" i="1" dirty="0"/>
          </a:p>
          <a:p>
            <a:pPr lvl="0" algn="ctr">
              <a:buBlip>
                <a:blip r:embed="rId2"/>
              </a:buBlip>
            </a:pPr>
            <a:r>
              <a:rPr lang="uk-UA" sz="2400" dirty="0" smtClean="0"/>
              <a:t> Відкриті </a:t>
            </a:r>
            <a:r>
              <a:rPr lang="uk-UA" sz="2400" dirty="0"/>
              <a:t>змагання учнівської молоді м. Києва з велосипедного туризму </a:t>
            </a:r>
            <a:endParaRPr lang="ru-RU" sz="2400" dirty="0"/>
          </a:p>
          <a:p>
            <a:pPr lvl="0" algn="ctr">
              <a:buBlip>
                <a:blip r:embed="rId2"/>
              </a:buBlip>
            </a:pPr>
            <a:r>
              <a:rPr lang="uk-UA" sz="2400" dirty="0" smtClean="0"/>
              <a:t> «</a:t>
            </a:r>
            <a:r>
              <a:rPr lang="uk-UA" sz="2400" dirty="0" err="1" smtClean="0"/>
              <a:t>Солофест</a:t>
            </a:r>
            <a:r>
              <a:rPr lang="uk-UA" sz="2400" dirty="0" smtClean="0"/>
              <a:t>» </a:t>
            </a:r>
            <a:r>
              <a:rPr lang="uk-UA" sz="2400" dirty="0"/>
              <a:t>відбірковий турнір (фінал перенесено після </a:t>
            </a:r>
            <a:r>
              <a:rPr lang="uk-UA" sz="2400" dirty="0" smtClean="0"/>
              <a:t>карантину)</a:t>
            </a:r>
            <a:endParaRPr lang="ru-RU" sz="2400" dirty="0"/>
          </a:p>
          <a:p>
            <a:pPr lvl="0" algn="ctr">
              <a:buBlip>
                <a:blip r:embed="rId2"/>
              </a:buBlip>
            </a:pPr>
            <a:r>
              <a:rPr lang="uk-UA" sz="2400" dirty="0" smtClean="0"/>
              <a:t> Районна </a:t>
            </a:r>
            <a:r>
              <a:rPr lang="uk-UA" sz="2400" dirty="0"/>
              <a:t>виставка-конкурс малюнків «В очікуванні </a:t>
            </a:r>
            <a:r>
              <a:rPr lang="uk-UA" sz="2400" dirty="0" smtClean="0"/>
              <a:t>Різдва</a:t>
            </a:r>
            <a:r>
              <a:rPr lang="uk-UA" sz="2400" dirty="0"/>
              <a:t>»</a:t>
            </a:r>
            <a:endParaRPr lang="ru-RU" sz="2400" dirty="0"/>
          </a:p>
          <a:p>
            <a:pPr algn="ctr"/>
            <a:endParaRPr lang="ru-RU" dirty="0"/>
          </a:p>
        </p:txBody>
      </p:sp>
      <p:pic>
        <p:nvPicPr>
          <p:cNvPr id="6" name="Рисунок 5" descr="C:\Users\Ira\AppData\Local\Microsoft\Windows\INetCache\Content.Word\IMG-8554a3966c19cd7a7281157a7a0cb174-V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804" y="3340100"/>
            <a:ext cx="7745096" cy="3376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Ira\AppData\Local\Microsoft\Windows\INetCache\Content.Word\IMG_20191010_13351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805" y="3340100"/>
            <a:ext cx="7745095" cy="3376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0161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9700" y="965200"/>
            <a:ext cx="11950700" cy="3665219"/>
          </a:xfrm>
        </p:spPr>
        <p:txBody>
          <a:bodyPr/>
          <a:lstStyle/>
          <a:p>
            <a:pPr lvl="0" algn="ctr">
              <a:buBlip>
                <a:blip r:embed="rId2"/>
              </a:buBlip>
            </a:pPr>
            <a:r>
              <a:rPr lang="uk-UA" dirty="0" smtClean="0"/>
              <a:t> Акція </a:t>
            </a:r>
            <a:r>
              <a:rPr lang="uk-UA" dirty="0"/>
              <a:t>«Допоможи птахам </a:t>
            </a:r>
            <a:r>
              <a:rPr lang="uk-UA" dirty="0" smtClean="0"/>
              <a:t>взимку»</a:t>
            </a:r>
            <a:endParaRPr lang="ru-RU" dirty="0" smtClean="0"/>
          </a:p>
          <a:p>
            <a:pPr lvl="0" algn="ctr">
              <a:buBlip>
                <a:blip r:embed="rId2"/>
              </a:buBlip>
            </a:pPr>
            <a:r>
              <a:rPr lang="uk-UA" dirty="0" smtClean="0"/>
              <a:t>Районний </a:t>
            </a:r>
            <a:r>
              <a:rPr lang="uk-UA" dirty="0"/>
              <a:t>етап Міжнародного конкурсу з української мови ім. П. </a:t>
            </a:r>
            <a:r>
              <a:rPr lang="uk-UA" dirty="0" err="1" smtClean="0"/>
              <a:t>Яцика</a:t>
            </a:r>
            <a:endParaRPr lang="ru-RU" dirty="0" smtClean="0"/>
          </a:p>
          <a:p>
            <a:pPr lvl="0" algn="ctr">
              <a:buBlip>
                <a:blip r:embed="rId2"/>
              </a:buBlip>
            </a:pPr>
            <a:r>
              <a:rPr lang="uk-UA" dirty="0" smtClean="0"/>
              <a:t>Участь </a:t>
            </a:r>
            <a:r>
              <a:rPr lang="uk-UA" dirty="0"/>
              <a:t>вихованців шкільних гуртків у районних, міських та Всеукраїнських конкурсах та </a:t>
            </a:r>
            <a:r>
              <a:rPr lang="uk-UA" dirty="0" smtClean="0"/>
              <a:t>змаганнях</a:t>
            </a:r>
            <a:endParaRPr lang="ru-RU" dirty="0" smtClean="0"/>
          </a:p>
          <a:p>
            <a:pPr lvl="0" algn="ctr">
              <a:buBlip>
                <a:blip r:embed="rId2"/>
              </a:buBlip>
            </a:pPr>
            <a:r>
              <a:rPr lang="uk-UA" dirty="0" smtClean="0"/>
              <a:t>Всеукраїнський </a:t>
            </a:r>
            <a:r>
              <a:rPr lang="uk-UA" dirty="0"/>
              <a:t>науково-технічний конкурс "</a:t>
            </a:r>
            <a:r>
              <a:rPr lang="uk-UA" dirty="0" err="1"/>
              <a:t>ЕКО-Україна</a:t>
            </a:r>
            <a:r>
              <a:rPr lang="uk-UA" dirty="0"/>
              <a:t> 2020" у категорії "Біологія (наука про рослини, наука про тварин)" учениця 11-а класу То Марія ІІ місце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0" y="88900"/>
            <a:ext cx="12090400" cy="1066799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Georgia" pitchFamily="18" charset="0"/>
              <a:buNone/>
            </a:pPr>
            <a:r>
              <a:rPr lang="ru-RU" sz="4400" smtClean="0">
                <a:ln w="12700" cap="flat" cmpd="sng">
                  <a:solidFill>
                    <a:srgbClr val="EAEAEA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006666"/>
                </a:solidFill>
                <a:latin typeface="Arial"/>
              </a:rPr>
              <a:t>Участь у районних та міських заходах</a:t>
            </a:r>
            <a:endParaRPr lang="uk-UA" sz="4400" dirty="0">
              <a:solidFill>
                <a:srgbClr val="006666"/>
              </a:solidFill>
            </a:endParaRPr>
          </a:p>
        </p:txBody>
      </p:sp>
      <p:pic>
        <p:nvPicPr>
          <p:cNvPr id="5" name="Рисунок 4" descr="C:\Users\Ira\AppData\Local\Microsoft\Windows\INetCache\Content.Word\IMG-70f21a7006a0152277876710354f4ef0-V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0" y="3403600"/>
            <a:ext cx="8902700" cy="345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 rotWithShape="1">
          <a:blip r:embed="rId4"/>
          <a:srcRect l="36594" t="6960" r="36678" b="14650"/>
          <a:stretch/>
        </p:blipFill>
        <p:spPr bwMode="auto">
          <a:xfrm>
            <a:off x="0" y="3403600"/>
            <a:ext cx="2959100" cy="345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2540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90499" y="46335"/>
            <a:ext cx="125095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solidFill>
                  <a:schemeClr val="accent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Реалізація</a:t>
            </a:r>
            <a:r>
              <a:rPr lang="ru-RU" sz="5400" b="1" cap="none" spc="50" dirty="0" smtClean="0">
                <a:ln w="11430"/>
                <a:solidFill>
                  <a:schemeClr val="accent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err="1" smtClean="0">
                <a:ln w="11430"/>
                <a:solidFill>
                  <a:schemeClr val="accent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дистанційного</a:t>
            </a:r>
            <a:r>
              <a:rPr lang="ru-RU" sz="5400" b="1" cap="none" spc="50" dirty="0" smtClean="0">
                <a:ln w="11430"/>
                <a:solidFill>
                  <a:schemeClr val="accent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cap="none" spc="50" dirty="0" err="1" smtClean="0">
                <a:ln w="11430"/>
                <a:solidFill>
                  <a:schemeClr val="accent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навчання</a:t>
            </a:r>
            <a:r>
              <a:rPr lang="ru-RU" sz="5400" b="1" cap="none" spc="50" dirty="0" smtClean="0">
                <a:ln w="11430"/>
                <a:solidFill>
                  <a:schemeClr val="accent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solidFill>
                <a:schemeClr val="accent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sz="quarter" idx="13"/>
          </p:nvPr>
        </p:nvSpPr>
        <p:spPr>
          <a:xfrm>
            <a:off x="292100" y="1940361"/>
            <a:ext cx="11899900" cy="4460439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uk-UA" sz="4000" dirty="0">
                <a:solidFill>
                  <a:schemeClr val="tx1"/>
                </a:solidFill>
              </a:rPr>
              <a:t>П</a:t>
            </a:r>
            <a:r>
              <a:rPr lang="uk-UA" sz="4000" dirty="0" smtClean="0">
                <a:solidFill>
                  <a:schemeClr val="tx1"/>
                </a:solidFill>
              </a:rPr>
              <a:t>латформа </a:t>
            </a:r>
            <a:r>
              <a:rPr lang="en-US" sz="4000" b="1" i="1" dirty="0" err="1">
                <a:solidFill>
                  <a:schemeClr val="tx1"/>
                </a:solidFill>
              </a:rPr>
              <a:t>Moodl</a:t>
            </a:r>
            <a:r>
              <a:rPr lang="uk-UA" sz="4000" b="1" i="1" dirty="0">
                <a:solidFill>
                  <a:schemeClr val="tx1"/>
                </a:solidFill>
              </a:rPr>
              <a:t>е</a:t>
            </a:r>
            <a:r>
              <a:rPr lang="uk-UA" sz="4000" dirty="0">
                <a:solidFill>
                  <a:schemeClr val="tx1"/>
                </a:solidFill>
              </a:rPr>
              <a:t>, де всі учні школи отримали свій логін і </a:t>
            </a:r>
            <a:r>
              <a:rPr lang="uk-UA" sz="4000" dirty="0" smtClean="0">
                <a:solidFill>
                  <a:schemeClr val="tx1"/>
                </a:solidFill>
              </a:rPr>
              <a:t>пароль, мали </a:t>
            </a:r>
            <a:r>
              <a:rPr lang="uk-UA" sz="4000" dirty="0">
                <a:solidFill>
                  <a:schemeClr val="tx1"/>
                </a:solidFill>
              </a:rPr>
              <a:t>доступ до навчальних матеріалів, завдань тощо</a:t>
            </a:r>
            <a:r>
              <a:rPr lang="uk-UA" sz="4000" dirty="0" smtClean="0">
                <a:solidFill>
                  <a:schemeClr val="tx1"/>
                </a:solidFill>
              </a:rPr>
              <a:t>.</a:t>
            </a:r>
          </a:p>
          <a:p>
            <a:pPr marL="45720" indent="0" algn="ctr">
              <a:buNone/>
            </a:pPr>
            <a:r>
              <a:rPr lang="uk-UA" sz="4000" dirty="0" smtClean="0">
                <a:solidFill>
                  <a:schemeClr val="tx1"/>
                </a:solidFill>
              </a:rPr>
              <a:t> </a:t>
            </a:r>
            <a:r>
              <a:rPr lang="uk-UA" sz="4000" dirty="0">
                <a:solidFill>
                  <a:schemeClr val="tx1"/>
                </a:solidFill>
              </a:rPr>
              <a:t>Окрім того вчителі проводили </a:t>
            </a:r>
            <a:r>
              <a:rPr lang="uk-UA" sz="4000" dirty="0" err="1">
                <a:solidFill>
                  <a:schemeClr val="tx1"/>
                </a:solidFill>
              </a:rPr>
              <a:t>онлайн</a:t>
            </a:r>
            <a:r>
              <a:rPr lang="uk-UA" sz="4000" dirty="0">
                <a:solidFill>
                  <a:schemeClr val="tx1"/>
                </a:solidFill>
              </a:rPr>
              <a:t> уроки за допомогою сервісів </a:t>
            </a:r>
            <a:r>
              <a:rPr lang="en-US" sz="4000" b="1" i="1" dirty="0">
                <a:solidFill>
                  <a:schemeClr val="tx1"/>
                </a:solidFill>
              </a:rPr>
              <a:t>Zoom</a:t>
            </a:r>
            <a:r>
              <a:rPr lang="uk-UA" sz="4000" b="1" i="1" dirty="0">
                <a:solidFill>
                  <a:schemeClr val="tx1"/>
                </a:solidFill>
              </a:rPr>
              <a:t>, </a:t>
            </a:r>
            <a:r>
              <a:rPr lang="ru-RU" sz="4000" b="1" i="1" dirty="0" err="1">
                <a:solidFill>
                  <a:schemeClr val="tx1"/>
                </a:solidFill>
              </a:rPr>
              <a:t>Hangouts</a:t>
            </a:r>
            <a:r>
              <a:rPr lang="uk-UA" sz="4000" b="1" i="1" dirty="0">
                <a:solidFill>
                  <a:schemeClr val="tx1"/>
                </a:solidFill>
              </a:rPr>
              <a:t>, </a:t>
            </a:r>
            <a:r>
              <a:rPr lang="en-US" sz="4000" b="1" i="1" dirty="0">
                <a:solidFill>
                  <a:schemeClr val="tx1"/>
                </a:solidFill>
              </a:rPr>
              <a:t>Skype</a:t>
            </a:r>
            <a:r>
              <a:rPr lang="uk-UA" sz="4000" dirty="0">
                <a:solidFill>
                  <a:schemeClr val="tx1"/>
                </a:solidFill>
              </a:rPr>
              <a:t>, тримали </a:t>
            </a:r>
            <a:r>
              <a:rPr lang="uk-UA" sz="4000" dirty="0" err="1">
                <a:solidFill>
                  <a:schemeClr val="tx1"/>
                </a:solidFill>
              </a:rPr>
              <a:t>звʼязок</a:t>
            </a:r>
            <a:r>
              <a:rPr lang="uk-UA" sz="4000" dirty="0">
                <a:solidFill>
                  <a:schemeClr val="tx1"/>
                </a:solidFill>
              </a:rPr>
              <a:t> з учнями через соціальні мережі</a:t>
            </a:r>
            <a:r>
              <a:rPr lang="uk-UA" sz="4000" dirty="0"/>
              <a:t>.</a:t>
            </a:r>
            <a:endParaRPr lang="ru-RU" sz="4000" dirty="0"/>
          </a:p>
          <a:p>
            <a:pPr algn="ctr"/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57434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06400" y="1155700"/>
            <a:ext cx="11468100" cy="5384800"/>
          </a:xfrm>
        </p:spPr>
        <p:txBody>
          <a:bodyPr>
            <a:normAutofit/>
          </a:bodyPr>
          <a:lstStyle/>
          <a:p>
            <a:pPr marL="50292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Онлайн уроки та </a:t>
            </a:r>
            <a:r>
              <a:rPr lang="ru-RU" dirty="0" err="1" smtClean="0">
                <a:solidFill>
                  <a:schemeClr val="tx1"/>
                </a:solidFill>
              </a:rPr>
              <a:t>конференції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https://www.youtube.com/watch?v=ylpkPt84G1k&amp;t=8s</a:t>
            </a:r>
            <a:endParaRPr lang="ru-RU" dirty="0">
              <a:solidFill>
                <a:schemeClr val="tx1"/>
              </a:solidFill>
            </a:endParaRPr>
          </a:p>
          <a:p>
            <a:pPr marL="502920" indent="-457200">
              <a:buAutoNum type="arabicPeriod"/>
            </a:pPr>
            <a:r>
              <a:rPr lang="uk-UA" dirty="0" smtClean="0"/>
              <a:t>«Альбом </a:t>
            </a:r>
            <a:r>
              <a:rPr lang="uk-UA" dirty="0"/>
              <a:t>пам’яті», присвячено Дню пам’яті та </a:t>
            </a:r>
            <a:r>
              <a:rPr lang="uk-UA" dirty="0" smtClean="0"/>
              <a:t>примирення </a:t>
            </a:r>
            <a:r>
              <a:rPr lang="en-US" dirty="0" smtClean="0">
                <a:hlinkClick r:id="rId3"/>
              </a:rPr>
              <a:t>https://www.youtube.com/watch?v=j4bOG4dCics&amp;t=23s </a:t>
            </a:r>
            <a:endParaRPr lang="ru-RU" dirty="0"/>
          </a:p>
          <a:p>
            <a:pPr marL="502920" indent="-457200">
              <a:buFont typeface="Georgia" pitchFamily="18" charset="0"/>
              <a:buAutoNum type="arabicPeriod"/>
            </a:pPr>
            <a:r>
              <a:rPr lang="uk-UA" dirty="0"/>
              <a:t>До дня </a:t>
            </a:r>
            <a:r>
              <a:rPr lang="uk-UA" dirty="0" smtClean="0"/>
              <a:t>Вишиванки </a:t>
            </a:r>
            <a:r>
              <a:rPr lang="en-US" dirty="0" smtClean="0">
                <a:hlinkClick r:id="rId4"/>
              </a:rPr>
              <a:t>https://www.youtube.com/watch?v=G9uHlf-sEKo</a:t>
            </a:r>
            <a:endParaRPr lang="ru-RU" dirty="0" smtClean="0"/>
          </a:p>
          <a:p>
            <a:pPr marL="502920" indent="-457200">
              <a:buFont typeface="Georgia" pitchFamily="18" charset="0"/>
              <a:buAutoNum type="arabicPeriod"/>
            </a:pPr>
            <a:r>
              <a:rPr lang="uk-UA" dirty="0" err="1"/>
              <a:t>О</a:t>
            </a:r>
            <a:r>
              <a:rPr lang="uk-UA" dirty="0" err="1" smtClean="0"/>
              <a:t>нлайн-свято</a:t>
            </a:r>
            <a:r>
              <a:rPr lang="uk-UA" dirty="0" smtClean="0"/>
              <a:t> </a:t>
            </a:r>
            <a:r>
              <a:rPr lang="uk-UA" dirty="0"/>
              <a:t>«Останній дзвоник 2020</a:t>
            </a:r>
            <a:r>
              <a:rPr lang="uk-UA" dirty="0" smtClean="0"/>
              <a:t>» </a:t>
            </a:r>
            <a:r>
              <a:rPr lang="en-US" dirty="0" smtClean="0">
                <a:hlinkClick r:id="rId5"/>
              </a:rPr>
              <a:t>https://www.youtube.com/watch?v=JR1tVfVAQes&amp;t=108s </a:t>
            </a:r>
            <a:endParaRPr lang="ru-RU" dirty="0" smtClean="0"/>
          </a:p>
          <a:p>
            <a:pPr marL="502920" indent="-457200">
              <a:buFont typeface="Georgia" pitchFamily="18" charset="0"/>
              <a:buAutoNum type="arabicPeriod"/>
            </a:pPr>
            <a:r>
              <a:rPr lang="uk-UA" dirty="0"/>
              <a:t>Робота гуртка "Фізкультурно-оздоровчі заняття з елементами карате" під час </a:t>
            </a:r>
            <a:r>
              <a:rPr lang="uk-UA" dirty="0" smtClean="0"/>
              <a:t>карантину </a:t>
            </a:r>
            <a:r>
              <a:rPr lang="en-US" dirty="0" smtClean="0">
                <a:hlinkClick r:id="rId6"/>
              </a:rPr>
              <a:t>https://www.youtube.com/watch?v=X_DJSmLSf8s</a:t>
            </a:r>
            <a:endParaRPr lang="ru-RU" dirty="0" smtClean="0"/>
          </a:p>
          <a:p>
            <a:pPr marL="502920" indent="-457200">
              <a:buFont typeface="Georgia" pitchFamily="18" charset="0"/>
              <a:buAutoNum type="arabicPeriod"/>
            </a:pPr>
            <a:r>
              <a:rPr lang="uk-UA" dirty="0"/>
              <a:t>Г</a:t>
            </a:r>
            <a:r>
              <a:rPr lang="uk-UA" dirty="0" smtClean="0"/>
              <a:t>урток «Хореографія» </a:t>
            </a:r>
            <a:r>
              <a:rPr lang="en-US" dirty="0" smtClean="0">
                <a:hlinkClick r:id="rId7"/>
              </a:rPr>
              <a:t>https://www.youtube.com/watch?v=8nfTFsbrKlc</a:t>
            </a:r>
            <a:endParaRPr lang="ru-RU" dirty="0" smtClean="0"/>
          </a:p>
          <a:p>
            <a:pPr marL="502920" indent="-457200">
              <a:buFont typeface="Georgia" pitchFamily="18" charset="0"/>
              <a:buAutoNum type="arabicPeriod"/>
            </a:pPr>
            <a:r>
              <a:rPr lang="uk-UA" dirty="0" smtClean="0"/>
              <a:t>Випуск </a:t>
            </a:r>
            <a:r>
              <a:rPr lang="uk-UA" dirty="0"/>
              <a:t>4-б </a:t>
            </a:r>
            <a:r>
              <a:rPr lang="uk-UA" dirty="0" smtClean="0"/>
              <a:t>класу </a:t>
            </a:r>
            <a:r>
              <a:rPr lang="en-US" dirty="0" smtClean="0">
                <a:hlinkClick r:id="rId8"/>
              </a:rPr>
              <a:t>https://www.youtube.com/watch?v=1hTggmWHEZg </a:t>
            </a:r>
            <a:endParaRPr lang="ru-RU" dirty="0" smtClean="0"/>
          </a:p>
          <a:p>
            <a:pPr marL="502920" indent="-457200">
              <a:buFont typeface="Georgia" pitchFamily="18" charset="0"/>
              <a:buAutoNum type="arabicPeriod"/>
            </a:pPr>
            <a:r>
              <a:rPr lang="uk-UA" dirty="0" smtClean="0"/>
              <a:t>Інтелектуальна </a:t>
            </a:r>
            <a:r>
              <a:rPr lang="uk-UA" dirty="0"/>
              <a:t>гра для випускників 4-г </a:t>
            </a:r>
            <a:r>
              <a:rPr lang="uk-UA" dirty="0" smtClean="0"/>
              <a:t>класу </a:t>
            </a:r>
            <a:r>
              <a:rPr lang="en-US" dirty="0" smtClean="0">
                <a:hlinkClick r:id="rId9"/>
              </a:rPr>
              <a:t>https://www.youtube.com/watch?v=2DP4TitC5gk</a:t>
            </a:r>
            <a:endParaRPr lang="ru-RU" dirty="0"/>
          </a:p>
          <a:p>
            <a:pPr marL="502920" indent="-457200">
              <a:buFont typeface="Georgia" pitchFamily="18" charset="0"/>
              <a:buAutoNum type="arabicPeriod"/>
            </a:pPr>
            <a:endParaRPr lang="ru-RU" dirty="0"/>
          </a:p>
          <a:p>
            <a:pPr marL="502920" indent="-457200">
              <a:buFont typeface="Georgia" pitchFamily="18" charset="0"/>
              <a:buAutoNum type="arabicPeriod"/>
            </a:pPr>
            <a:endParaRPr lang="ru-RU" dirty="0"/>
          </a:p>
          <a:p>
            <a:pPr marL="502920" indent="-457200"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rgbClr val="006666"/>
                </a:solidFill>
                <a:effectLst>
                  <a:reflection blurRad="12700" stA="50000" endPos="50000" dist="5000" dir="5400000" sy="-100000" rotWithShape="0"/>
                </a:effectLst>
              </a:rPr>
              <a:t>Робота </a:t>
            </a:r>
            <a:r>
              <a:rPr lang="ru-RU" sz="5400" b="1" cap="all" spc="0" dirty="0" err="1" smtClean="0">
                <a:ln w="0"/>
                <a:solidFill>
                  <a:srgbClr val="006666"/>
                </a:solidFill>
                <a:effectLst>
                  <a:reflection blurRad="12700" stA="50000" endPos="50000" dist="5000" dir="5400000" sy="-100000" rotWithShape="0"/>
                </a:effectLst>
              </a:rPr>
              <a:t>під</a:t>
            </a:r>
            <a:r>
              <a:rPr lang="ru-RU" sz="5400" b="1" cap="all" spc="0" dirty="0" smtClean="0">
                <a:ln w="0"/>
                <a:solidFill>
                  <a:srgbClr val="006666"/>
                </a:solidFill>
                <a:effectLst>
                  <a:reflection blurRad="12700" stA="50000" endPos="50000" dist="5000" dir="5400000" sy="-100000" rotWithShape="0"/>
                </a:effectLst>
              </a:rPr>
              <a:t> час карантину </a:t>
            </a:r>
            <a:endParaRPr lang="ru-RU" sz="5400" b="1" cap="all" spc="0" dirty="0">
              <a:ln w="0"/>
              <a:solidFill>
                <a:srgbClr val="006666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957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620"/>
          <p:cNvSpPr txBox="1">
            <a:spLocks noChangeArrowheads="1"/>
          </p:cNvSpPr>
          <p:nvPr/>
        </p:nvSpPr>
        <p:spPr bwMode="auto">
          <a:xfrm>
            <a:off x="1528769" y="55571"/>
            <a:ext cx="9578975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 algn="ctr">
              <a:buClr>
                <a:srgbClr val="000000"/>
              </a:buClr>
              <a:buSzPts val="2800"/>
              <a:buFont typeface="Calibri" pitchFamily="34" charset="0"/>
              <a:buNone/>
            </a:pP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Психологічна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служба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 </a:t>
            </a:r>
            <a:b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</a:b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середньої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загальноосвітньої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школи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 І-ІІІ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ступенів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 №128 </a:t>
            </a:r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Clr>
                <a:srgbClr val="000000"/>
              </a:buClr>
              <a:buSzPts val="2800"/>
              <a:buFont typeface="Calibri" pitchFamily="34" charset="0"/>
              <a:buNone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м.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Києва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73494460"/>
              </p:ext>
            </p:extLst>
          </p:nvPr>
        </p:nvGraphicFramePr>
        <p:xfrm>
          <a:off x="241300" y="1504958"/>
          <a:ext cx="11429999" cy="5414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hape 621"/>
          <p:cNvSpPr txBox="1">
            <a:spLocks noChangeArrowheads="1"/>
          </p:cNvSpPr>
          <p:nvPr/>
        </p:nvSpPr>
        <p:spPr bwMode="auto">
          <a:xfrm>
            <a:off x="0" y="1270000"/>
            <a:ext cx="5549900" cy="9017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25" tIns="45700" rIns="91425" bIns="45700"/>
          <a:lstStyle/>
          <a:p>
            <a:pPr algn="ctr">
              <a:buClr>
                <a:srgbClr val="000000"/>
              </a:buClr>
              <a:buSzPts val="1800"/>
              <a:buFont typeface="Calibri" pitchFamily="34" charset="0"/>
              <a:buNone/>
            </a:pPr>
            <a:r>
              <a:rPr lang="uk-UA" sz="2800" b="1" dirty="0" smtClean="0"/>
              <a:t>Психолог</a:t>
            </a:r>
            <a:r>
              <a:rPr lang="uk-UA" sz="2800" b="1" i="1" dirty="0" smtClean="0"/>
              <a:t> - </a:t>
            </a:r>
            <a:r>
              <a:rPr lang="uk-UA" sz="2800" b="1" i="1" dirty="0" err="1" smtClean="0"/>
              <a:t>Гуржій</a:t>
            </a:r>
            <a:r>
              <a:rPr lang="uk-UA" sz="2800" b="1" i="1" dirty="0" smtClean="0"/>
              <a:t> Катерина</a:t>
            </a:r>
          </a:p>
          <a:p>
            <a:pPr algn="ctr">
              <a:buClr>
                <a:srgbClr val="000000"/>
              </a:buClr>
              <a:buSzPts val="1800"/>
              <a:buFont typeface="Calibri" pitchFamily="34" charset="0"/>
              <a:buNone/>
            </a:pPr>
            <a:r>
              <a:rPr lang="uk-UA" sz="2800" b="1" i="1" dirty="0" smtClean="0"/>
              <a:t> Віталіївна</a:t>
            </a:r>
          </a:p>
          <a:p>
            <a:pPr algn="ctr">
              <a:buClr>
                <a:srgbClr val="000000"/>
              </a:buClr>
              <a:buSzPts val="1800"/>
              <a:buFont typeface="Calibri" pitchFamily="34" charset="0"/>
              <a:buNone/>
            </a:pPr>
            <a:endParaRPr lang="uk-UA" sz="1800" b="1" dirty="0" smtClean="0"/>
          </a:p>
          <a:p>
            <a:pPr algn="ctr">
              <a:buClr>
                <a:srgbClr val="000000"/>
              </a:buClr>
              <a:buSzPts val="1800"/>
              <a:buFont typeface="Calibri" pitchFamily="34" charset="0"/>
              <a:buNone/>
            </a:pPr>
            <a:r>
              <a:rPr lang="uk-UA" sz="1800" b="1" i="1" dirty="0" smtClean="0"/>
              <a:t> </a:t>
            </a:r>
            <a:endParaRPr lang="uk-UA" b="1" i="1" dirty="0"/>
          </a:p>
        </p:txBody>
      </p:sp>
      <p:sp>
        <p:nvSpPr>
          <p:cNvPr id="6" name="Shape 621"/>
          <p:cNvSpPr txBox="1">
            <a:spLocks noChangeArrowheads="1"/>
          </p:cNvSpPr>
          <p:nvPr/>
        </p:nvSpPr>
        <p:spPr bwMode="auto">
          <a:xfrm>
            <a:off x="7632700" y="977901"/>
            <a:ext cx="4559300" cy="121919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25" tIns="45700" rIns="91425" bIns="45700"/>
          <a:lstStyle/>
          <a:p>
            <a:pPr algn="ctr">
              <a:buClr>
                <a:srgbClr val="000000"/>
              </a:buClr>
              <a:buSzPts val="1800"/>
              <a:buFont typeface="Calibri" pitchFamily="34" charset="0"/>
              <a:buNone/>
            </a:pPr>
            <a:r>
              <a:rPr lang="uk-UA" sz="2400" b="1" dirty="0" smtClean="0"/>
              <a:t>Соціальний педагог - </a:t>
            </a:r>
          </a:p>
          <a:p>
            <a:pPr algn="ctr">
              <a:buClr>
                <a:srgbClr val="000000"/>
              </a:buClr>
              <a:buSzPts val="1800"/>
              <a:buFont typeface="Calibri" pitchFamily="34" charset="0"/>
              <a:buNone/>
            </a:pPr>
            <a:r>
              <a:rPr lang="uk-UA" sz="2400" b="1" i="1" dirty="0" smtClean="0"/>
              <a:t>Лимаренко Валентина </a:t>
            </a:r>
          </a:p>
          <a:p>
            <a:pPr algn="ctr">
              <a:buClr>
                <a:srgbClr val="000000"/>
              </a:buClr>
              <a:buSzPts val="1800"/>
              <a:buFont typeface="Calibri" pitchFamily="34" charset="0"/>
              <a:buNone/>
            </a:pPr>
            <a:r>
              <a:rPr lang="uk-UA" sz="2400" b="1" i="1" dirty="0" smtClean="0"/>
              <a:t>Григорівна </a:t>
            </a:r>
          </a:p>
          <a:p>
            <a:pPr algn="ctr">
              <a:buClr>
                <a:srgbClr val="000000"/>
              </a:buClr>
              <a:buSzPts val="1800"/>
              <a:buFont typeface="Calibri" pitchFamily="34" charset="0"/>
              <a:buNone/>
            </a:pPr>
            <a:r>
              <a:rPr lang="uk-UA" sz="1800" b="1" i="1" dirty="0" smtClean="0"/>
              <a:t> </a:t>
            </a:r>
            <a:endParaRPr lang="uk-UA" b="1" i="1" dirty="0"/>
          </a:p>
        </p:txBody>
      </p:sp>
    </p:spTree>
    <p:extLst>
      <p:ext uri="{BB962C8B-B14F-4D97-AF65-F5344CB8AC3E}">
        <p14:creationId xmlns:p14="http://schemas.microsoft.com/office/powerpoint/2010/main" val="42818928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2300" y="1574800"/>
            <a:ext cx="1084580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800" dirty="0"/>
          </a:p>
          <a:p>
            <a:pPr marL="457200" indent="-457200" algn="just">
              <a:buBlip>
                <a:blip r:embed="rId2"/>
              </a:buBlip>
            </a:pPr>
            <a:r>
              <a:rPr lang="en-US" sz="3600" dirty="0" err="1" smtClean="0"/>
              <a:t>SmartBoard</a:t>
            </a:r>
            <a:r>
              <a:rPr lang="en-US" sz="3600" dirty="0" smtClean="0"/>
              <a:t> </a:t>
            </a:r>
            <a:r>
              <a:rPr lang="uk-UA" sz="3600" dirty="0"/>
              <a:t>(інтерактивні дошки) – 4 штуки</a:t>
            </a:r>
            <a:r>
              <a:rPr lang="uk-UA" sz="3600" dirty="0" smtClean="0"/>
              <a:t>;</a:t>
            </a:r>
            <a:endParaRPr lang="ru-RU" sz="3600" dirty="0"/>
          </a:p>
          <a:p>
            <a:pPr marL="457200" indent="-457200" algn="just">
              <a:buBlip>
                <a:blip r:embed="rId2"/>
              </a:buBlip>
            </a:pPr>
            <a:r>
              <a:rPr lang="uk-UA" sz="3600" dirty="0" smtClean="0"/>
              <a:t>Ноутбуки </a:t>
            </a:r>
            <a:r>
              <a:rPr lang="uk-UA" sz="3600" dirty="0"/>
              <a:t>– 4 </a:t>
            </a:r>
            <a:r>
              <a:rPr lang="uk-UA" sz="3600" dirty="0" smtClean="0"/>
              <a:t>штуки;</a:t>
            </a:r>
            <a:endParaRPr lang="ru-RU" sz="3600" dirty="0"/>
          </a:p>
          <a:p>
            <a:pPr marL="457200" indent="-457200" algn="just">
              <a:buBlip>
                <a:blip r:embed="rId2"/>
              </a:buBlip>
            </a:pPr>
            <a:r>
              <a:rPr lang="uk-UA" sz="3600" dirty="0" smtClean="0"/>
              <a:t>Магнітно–маркерні </a:t>
            </a:r>
            <a:r>
              <a:rPr lang="uk-UA" sz="3600" dirty="0"/>
              <a:t>дошки – 4 </a:t>
            </a:r>
            <a:r>
              <a:rPr lang="uk-UA" sz="3600" dirty="0" smtClean="0"/>
              <a:t>штуки;</a:t>
            </a:r>
            <a:endParaRPr lang="ru-RU" sz="3600" dirty="0"/>
          </a:p>
          <a:p>
            <a:pPr marL="457200" indent="-457200" algn="just">
              <a:buBlip>
                <a:blip r:embed="rId2"/>
              </a:buBlip>
            </a:pPr>
            <a:r>
              <a:rPr lang="uk-UA" sz="3600" dirty="0" smtClean="0"/>
              <a:t>Кольорові </a:t>
            </a:r>
            <a:r>
              <a:rPr lang="uk-UA" sz="3600" dirty="0"/>
              <a:t>принтери – 4 </a:t>
            </a:r>
            <a:r>
              <a:rPr lang="uk-UA" sz="3600" dirty="0" smtClean="0"/>
              <a:t>штуки;</a:t>
            </a:r>
            <a:endParaRPr lang="ru-RU" sz="3600" dirty="0"/>
          </a:p>
          <a:p>
            <a:pPr marL="457200" indent="-457200" algn="just">
              <a:buBlip>
                <a:blip r:embed="rId2"/>
              </a:buBlip>
            </a:pPr>
            <a:r>
              <a:rPr lang="uk-UA" sz="3600" dirty="0" smtClean="0"/>
              <a:t>Парти </a:t>
            </a:r>
            <a:r>
              <a:rPr lang="uk-UA" sz="3600" dirty="0"/>
              <a:t>–116 </a:t>
            </a:r>
            <a:r>
              <a:rPr lang="uk-UA" sz="3600" dirty="0" smtClean="0"/>
              <a:t>штук;</a:t>
            </a:r>
            <a:endParaRPr lang="ru-RU" sz="3600" dirty="0"/>
          </a:p>
          <a:p>
            <a:pPr marL="457200" indent="-457200" algn="just">
              <a:buBlip>
                <a:blip r:embed="rId2"/>
              </a:buBlip>
            </a:pPr>
            <a:r>
              <a:rPr lang="uk-UA" sz="3600" dirty="0" smtClean="0"/>
              <a:t>Набір </a:t>
            </a:r>
            <a:r>
              <a:rPr lang="uk-UA" sz="3600" dirty="0" err="1"/>
              <a:t>лего</a:t>
            </a:r>
            <a:r>
              <a:rPr lang="uk-UA" sz="3600" dirty="0"/>
              <a:t> «Шість цеглинок» - 120 </a:t>
            </a:r>
            <a:r>
              <a:rPr lang="uk-UA" sz="3600" dirty="0" smtClean="0"/>
              <a:t>наборів;</a:t>
            </a:r>
            <a:endParaRPr lang="ru-RU" sz="3600" dirty="0"/>
          </a:p>
          <a:p>
            <a:pPr marL="457200" indent="-457200" algn="just">
              <a:buBlip>
                <a:blip r:embed="rId2"/>
              </a:buBlip>
            </a:pPr>
            <a:r>
              <a:rPr lang="uk-UA" sz="3600" dirty="0" smtClean="0"/>
              <a:t>Набір </a:t>
            </a:r>
            <a:r>
              <a:rPr lang="uk-UA" sz="3600" dirty="0" err="1" smtClean="0"/>
              <a:t>лего</a:t>
            </a:r>
            <a:r>
              <a:rPr lang="uk-UA" sz="3600" dirty="0" smtClean="0"/>
              <a:t>–конструкторів </a:t>
            </a:r>
            <a:r>
              <a:rPr lang="uk-UA" sz="3600" dirty="0"/>
              <a:t>– 120 </a:t>
            </a:r>
            <a:r>
              <a:rPr lang="uk-UA" sz="3600" dirty="0" smtClean="0"/>
              <a:t>наборів;</a:t>
            </a:r>
          </a:p>
          <a:p>
            <a:pPr marL="457200" indent="-457200" algn="just">
              <a:buBlip>
                <a:blip r:embed="rId2"/>
              </a:buBlip>
            </a:pPr>
            <a:r>
              <a:rPr lang="uk-UA" sz="3600" dirty="0" smtClean="0"/>
              <a:t>Фарба </a:t>
            </a:r>
            <a:r>
              <a:rPr lang="uk-UA" sz="3600" dirty="0"/>
              <a:t>для принтерів – 28 </a:t>
            </a:r>
            <a:r>
              <a:rPr lang="uk-UA" sz="3600" dirty="0" smtClean="0"/>
              <a:t>наборів.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2547" y="25519"/>
            <a:ext cx="11310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РУО збільшило </a:t>
            </a:r>
            <a:r>
              <a:rPr lang="ru-RU" sz="3600" b="1" cap="all" dirty="0" err="1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матеріально-технічн</a:t>
            </a:r>
            <a:r>
              <a:rPr lang="uk-UA" sz="3600" b="1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у </a:t>
            </a:r>
            <a:r>
              <a:rPr lang="ru-RU" sz="3600" b="1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баз</a:t>
            </a:r>
            <a:r>
              <a:rPr lang="uk-UA" sz="3600" b="1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у 1-х класів:</a:t>
            </a:r>
            <a:endParaRPr lang="ru-RU" sz="3600" b="1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8739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" y="1744393"/>
            <a:ext cx="11887199" cy="4811151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q"/>
            </a:pPr>
            <a:r>
              <a:rPr lang="uk-UA" sz="2400" dirty="0" smtClean="0"/>
              <a:t>   </a:t>
            </a:r>
            <a:r>
              <a:rPr lang="uk-UA" sz="2800" dirty="0" smtClean="0">
                <a:solidFill>
                  <a:schemeClr val="tx1"/>
                </a:solidFill>
              </a:rPr>
              <a:t>Стан </a:t>
            </a:r>
            <a:r>
              <a:rPr lang="uk-UA" sz="2800" dirty="0">
                <a:solidFill>
                  <a:schemeClr val="tx1"/>
                </a:solidFill>
              </a:rPr>
              <a:t>цієї роботи знаходиться під постійним контролем адміністрації школи. Наказом по школі створено службу з охорони праці, здійснюються відповідні заходи. </a:t>
            </a:r>
            <a:endParaRPr lang="uk-UA" sz="2800" dirty="0" smtClean="0">
              <a:solidFill>
                <a:schemeClr val="tx1"/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uk-UA" sz="2800" dirty="0" smtClean="0">
                <a:solidFill>
                  <a:schemeClr val="tx1"/>
                </a:solidFill>
              </a:rPr>
              <a:t>Систематично </a:t>
            </a:r>
            <a:r>
              <a:rPr lang="uk-UA" sz="2800" dirty="0">
                <a:solidFill>
                  <a:schemeClr val="tx1"/>
                </a:solidFill>
              </a:rPr>
              <a:t>проводяться інструктажі з безпеки життєдіяльності серед </a:t>
            </a:r>
            <a:r>
              <a:rPr lang="uk-UA" sz="2800" dirty="0" smtClean="0">
                <a:solidFill>
                  <a:schemeClr val="tx1"/>
                </a:solidFill>
              </a:rPr>
              <a:t>учнів та з охорони праці серед працівників.</a:t>
            </a:r>
          </a:p>
          <a:p>
            <a:pPr algn="just">
              <a:buFont typeface="Wingdings" pitchFamily="2" charset="2"/>
              <a:buChar char="q"/>
            </a:pPr>
            <a:r>
              <a:rPr lang="uk-UA" sz="2800" dirty="0" smtClean="0">
                <a:solidFill>
                  <a:schemeClr val="tx1"/>
                </a:solidFill>
              </a:rPr>
              <a:t>У </a:t>
            </a:r>
            <a:r>
              <a:rPr lang="uk-UA" sz="2800" dirty="0">
                <a:solidFill>
                  <a:schemeClr val="tx1"/>
                </a:solidFill>
              </a:rPr>
              <a:t>школі є необхідні журнали з реєстрації всіх видів інструктажів з питань охорони праці. Кабінети, спортзали, басейн, комп’ютерний клас мають необхідний перелік документації з питань безпеки життєдіяльності. </a:t>
            </a:r>
            <a:endParaRPr lang="uk-UA" sz="2800" dirty="0" smtClean="0">
              <a:solidFill>
                <a:schemeClr val="tx1"/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uk-UA" sz="2800" dirty="0" smtClean="0">
                <a:solidFill>
                  <a:schemeClr val="tx1"/>
                </a:solidFill>
              </a:rPr>
              <a:t>Питання </a:t>
            </a:r>
            <a:r>
              <a:rPr lang="uk-UA" sz="2800" dirty="0">
                <a:solidFill>
                  <a:schemeClr val="tx1"/>
                </a:solidFill>
              </a:rPr>
              <a:t>охорони праці та попередження травматизму неодноразово обговорювались на нарадах при директорові.</a:t>
            </a:r>
            <a:endParaRPr lang="ru-RU" sz="28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5" name="Shape 712"/>
          <p:cNvSpPr txBox="1">
            <a:spLocks/>
          </p:cNvSpPr>
          <p:nvPr/>
        </p:nvSpPr>
        <p:spPr>
          <a:xfrm>
            <a:off x="0" y="0"/>
            <a:ext cx="12192000" cy="1814513"/>
          </a:xfrm>
          <a:prstGeom prst="rect">
            <a:avLst/>
          </a:prstGeom>
          <a:effectLst/>
        </p:spPr>
        <p:txBody>
          <a:bodyPr spcFirstLastPara="1" vert="horz" wrap="square" lIns="91425" tIns="45700" rIns="91425" bIns="4570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3600"/>
              <a:buFont typeface="Times New Roman"/>
              <a:buNone/>
              <a:defRPr/>
            </a:pPr>
            <a:r>
              <a:rPr lang="ru-RU" dirty="0" smtClean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РОБОТА З ОХОРОНИ ПРАЦІ ТА БЕЗПЕКИ ЖИТТЄДІЯЛЬНОСТІ, ПРОФІЛАКТИКА ТРАВМАТИЗМУ ДІТЕЙ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231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Shape 718"/>
          <p:cNvSpPr txBox="1">
            <a:spLocks noGrp="1"/>
          </p:cNvSpPr>
          <p:nvPr>
            <p:ph type="title" idx="4294967295"/>
          </p:nvPr>
        </p:nvSpPr>
        <p:spPr>
          <a:xfrm>
            <a:off x="839788" y="360363"/>
            <a:ext cx="11352212" cy="1243012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4500"/>
              <a:buFont typeface="Times New Roman"/>
              <a:buNone/>
              <a:defRPr/>
            </a:pPr>
            <a:r>
              <a:rPr lang="en-US" sz="4500" b="1" cap="none" dirty="0">
                <a:solidFill>
                  <a:srgbClr val="00666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СТАН ДИТЯЧОГО ТРАВМАТИЗМУ УЧНІВ ШКОЛИ</a:t>
            </a:r>
            <a:endParaRPr dirty="0">
              <a:solidFill>
                <a:srgbClr val="006666"/>
              </a:solidFill>
            </a:endParaRPr>
          </a:p>
        </p:txBody>
      </p:sp>
      <p:sp>
        <p:nvSpPr>
          <p:cNvPr id="719" name="Shape 719"/>
          <p:cNvSpPr txBox="1">
            <a:spLocks noGrp="1"/>
          </p:cNvSpPr>
          <p:nvPr>
            <p:ph type="body" idx="4294967295"/>
          </p:nvPr>
        </p:nvSpPr>
        <p:spPr>
          <a:xfrm>
            <a:off x="1219200" y="1870075"/>
            <a:ext cx="10972800" cy="4525963"/>
          </a:xfrm>
          <a:prstGeom prst="rect">
            <a:avLst/>
          </a:prstGeom>
        </p:spPr>
        <p:txBody>
          <a:bodyPr lIns="0" tIns="45700" rIns="0" bIns="45700">
            <a:noAutofit/>
          </a:bodyPr>
          <a:lstStyle/>
          <a:p>
            <a:pPr marL="88900" indent="-279400" algn="ctr">
              <a:lnSpc>
                <a:spcPct val="90000"/>
              </a:lnSpc>
              <a:spcBef>
                <a:spcPct val="0"/>
              </a:spcBef>
              <a:buSzPts val="4400"/>
              <a:buFont typeface="Questrial"/>
              <a:buChar char=" "/>
            </a:pPr>
            <a:endParaRPr lang="uk-UA" dirty="0" smtClean="0"/>
          </a:p>
          <a:p>
            <a:pPr marL="45720" indent="0" algn="ctr">
              <a:buNone/>
            </a:pPr>
            <a:r>
              <a:rPr lang="uk-UA" sz="4400" dirty="0" smtClean="0">
                <a:solidFill>
                  <a:schemeClr val="tx1"/>
                </a:solidFill>
              </a:rPr>
              <a:t>У </a:t>
            </a:r>
            <a:r>
              <a:rPr lang="uk-UA" sz="4400" dirty="0">
                <a:solidFill>
                  <a:schemeClr val="tx1"/>
                </a:solidFill>
              </a:rPr>
              <a:t>2019-2020 </a:t>
            </a:r>
            <a:r>
              <a:rPr lang="uk-UA" sz="4400" dirty="0" err="1" smtClean="0">
                <a:solidFill>
                  <a:schemeClr val="tx1"/>
                </a:solidFill>
              </a:rPr>
              <a:t>н.р</a:t>
            </a:r>
            <a:r>
              <a:rPr lang="uk-UA" sz="4400" dirty="0" smtClean="0">
                <a:solidFill>
                  <a:schemeClr val="tx1"/>
                </a:solidFill>
              </a:rPr>
              <a:t>. до </a:t>
            </a:r>
            <a:r>
              <a:rPr lang="uk-UA" sz="4400" dirty="0">
                <a:solidFill>
                  <a:schemeClr val="tx1"/>
                </a:solidFill>
              </a:rPr>
              <a:t>медичних установ звернувся 1 </a:t>
            </a:r>
            <a:r>
              <a:rPr lang="uk-UA" sz="4400" dirty="0" smtClean="0">
                <a:solidFill>
                  <a:schemeClr val="tx1"/>
                </a:solidFill>
              </a:rPr>
              <a:t>учень </a:t>
            </a:r>
            <a:r>
              <a:rPr lang="uk-UA" sz="4400" dirty="0">
                <a:solidFill>
                  <a:schemeClr val="tx1"/>
                </a:solidFill>
              </a:rPr>
              <a:t>з </a:t>
            </a:r>
            <a:r>
              <a:rPr lang="uk-UA" sz="4400" dirty="0" smtClean="0">
                <a:solidFill>
                  <a:schemeClr val="tx1"/>
                </a:solidFill>
              </a:rPr>
              <a:t>травмою (забиття).</a:t>
            </a:r>
            <a:endParaRPr lang="ru-RU" sz="4400" dirty="0">
              <a:solidFill>
                <a:schemeClr val="tx1"/>
              </a:solidFill>
            </a:endParaRPr>
          </a:p>
          <a:p>
            <a:pPr marL="88900" indent="-279400">
              <a:lnSpc>
                <a:spcPct val="90000"/>
              </a:lnSpc>
              <a:spcBef>
                <a:spcPts val="1400"/>
              </a:spcBef>
              <a:buSzPts val="4400"/>
              <a:buFont typeface="Questrial"/>
              <a:buNone/>
            </a:pPr>
            <a:endParaRPr lang="uk-UA" sz="4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88900" indent="-279400">
              <a:lnSpc>
                <a:spcPct val="90000"/>
              </a:lnSpc>
              <a:spcBef>
                <a:spcPts val="1400"/>
              </a:spcBef>
              <a:buSzPts val="4400"/>
              <a:buFont typeface="Questrial"/>
              <a:buNone/>
            </a:pPr>
            <a:endParaRPr lang="uk-UA" sz="4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Shape 724"/>
          <p:cNvSpPr txBox="1">
            <a:spLocks noGrp="1"/>
          </p:cNvSpPr>
          <p:nvPr>
            <p:ph type="title" idx="4294967295"/>
          </p:nvPr>
        </p:nvSpPr>
        <p:spPr>
          <a:xfrm>
            <a:off x="0" y="554038"/>
            <a:ext cx="11382375" cy="4827587"/>
          </a:xfrm>
          <a:prstGeom prst="rect">
            <a:avLst/>
          </a:prstGeom>
          <a:effectLst>
            <a:outerShdw blurRad="50800" dist="50800" dir="5400000" sx="62000" sy="62000" algn="ctr" rotWithShape="0">
              <a:schemeClr val="bg1"/>
            </a:outerShdw>
            <a:reflection endPos="0" dir="5400000" sy="-100000" algn="bl" rotWithShape="0"/>
          </a:effectLst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4800"/>
              <a:buFont typeface="Times New Roman"/>
              <a:buNone/>
              <a:defRPr/>
            </a:pPr>
            <a:r>
              <a:rPr lang="en-US" sz="4800" b="1" cap="none" dirty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ЗАЛУЧЕННЯ ПЕДАГОГІЧНОЇ ТА БАТЬКІВСЬКОЇ </a:t>
            </a:r>
            <a:r>
              <a:rPr lang="uk-UA" sz="4800" b="1" cap="none" dirty="0" smtClean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800" b="1" cap="none" dirty="0" smtClean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ГРОМАДСЬКОСТІ  </a:t>
            </a:r>
            <a:r>
              <a:rPr lang="en-US" sz="4800" b="1" cap="none" dirty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ЗАКЛАДУ </a:t>
            </a:r>
            <a:r>
              <a:rPr lang="uk-UA" sz="4800" dirty="0" smtClean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 </a:t>
            </a:r>
            <a:r>
              <a:rPr lang="en-US" sz="4800" b="1" cap="none" dirty="0" smtClean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 </a:t>
            </a:r>
            <a:r>
              <a:rPr lang="en-US" sz="4800" b="1" cap="none" dirty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УПРАВЛІННЯ ЙОГО ДІЯЛЬНІСТЮ; СПІВПРАЦЯ З ГРОМАДСЬКИМИ ОРГАНІЗАЦІЯМИ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Shape 729"/>
          <p:cNvSpPr txBox="1">
            <a:spLocks noGrp="1"/>
          </p:cNvSpPr>
          <p:nvPr>
            <p:ph type="title" idx="4294967295"/>
          </p:nvPr>
        </p:nvSpPr>
        <p:spPr>
          <a:xfrm>
            <a:off x="266700" y="165100"/>
            <a:ext cx="11925300" cy="90805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4800"/>
              <a:buFont typeface="Times New Roman"/>
              <a:buNone/>
              <a:defRPr/>
            </a:pPr>
            <a:r>
              <a:rPr lang="en-US" sz="4800" b="1" cap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РАДА ШКОЛИ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730" name="Shape 730"/>
          <p:cNvSpPr txBox="1">
            <a:spLocks noGrp="1"/>
          </p:cNvSpPr>
          <p:nvPr>
            <p:ph type="body" idx="4294967295"/>
          </p:nvPr>
        </p:nvSpPr>
        <p:spPr>
          <a:xfrm>
            <a:off x="898525" y="1649413"/>
            <a:ext cx="11293475" cy="4821237"/>
          </a:xfrm>
          <a:prstGeom prst="rect">
            <a:avLst/>
          </a:prstGeom>
        </p:spPr>
        <p:txBody>
          <a:bodyPr lIns="0" tIns="45700" rIns="0" bIns="45700">
            <a:noAutofit/>
          </a:bodyPr>
          <a:lstStyle/>
          <a:p>
            <a:pPr marL="88900" indent="-254000">
              <a:lnSpc>
                <a:spcPct val="70000"/>
              </a:lnSpc>
              <a:spcBef>
                <a:spcPct val="0"/>
              </a:spcBef>
              <a:buSzPts val="4000"/>
              <a:buFont typeface="Questrial"/>
              <a:buChar char=" "/>
            </a:pP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У 2015-2016 </a:t>
            </a: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н.р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. </a:t>
            </a: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на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загальношкільних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батьківських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зборах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від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2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7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.08.20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19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було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переобрано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голову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батьківської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ради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школи</a:t>
            </a:r>
            <a:r>
              <a:rPr lang="uk-UA" dirty="0">
                <a:sym typeface="Times New Roman" pitchFamily="18" charset="0"/>
              </a:rPr>
              <a:t> 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№128 </a:t>
            </a: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та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обрано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Раду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школи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.</a:t>
            </a:r>
            <a:endParaRPr lang="uk-UA" dirty="0" smtClean="0"/>
          </a:p>
          <a:p>
            <a:pPr marL="88900" indent="-254000" algn="just">
              <a:lnSpc>
                <a:spcPct val="70000"/>
              </a:lnSpc>
              <a:spcBef>
                <a:spcPts val="1400"/>
              </a:spcBef>
              <a:buSzPts val="4000"/>
              <a:buFont typeface="Questrial"/>
              <a:buChar char=" "/>
            </a:pP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Голова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батьківського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комітету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школи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:(2017</a:t>
            </a:r>
            <a:r>
              <a:rPr lang="uk-UA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-2018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) </a:t>
            </a:r>
            <a:r>
              <a:rPr lang="en-US" sz="40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Павлина</a:t>
            </a:r>
            <a:r>
              <a:rPr lang="en-US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О.В. </a:t>
            </a:r>
            <a:endParaRPr lang="uk-UA" dirty="0" smtClean="0"/>
          </a:p>
          <a:p>
            <a:pPr marL="88900" indent="-254000" algn="just">
              <a:lnSpc>
                <a:spcPct val="70000"/>
              </a:lnSpc>
              <a:spcBef>
                <a:spcPts val="1400"/>
              </a:spcBef>
              <a:buSzPts val="4000"/>
              <a:buFont typeface="Questrial"/>
              <a:buChar char=" "/>
            </a:pP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Рада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школи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:</a:t>
            </a:r>
            <a:r>
              <a:rPr lang="ru-RU" sz="40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uk-UA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Коваль О.М., Мазуренко С.Г., Яковенко В.П. </a:t>
            </a:r>
          </a:p>
          <a:p>
            <a:pPr marL="88900" indent="-254000" algn="just">
              <a:lnSpc>
                <a:spcPct val="70000"/>
              </a:lnSpc>
              <a:spcBef>
                <a:spcPts val="1400"/>
              </a:spcBef>
              <a:buSzPts val="4000"/>
              <a:buFont typeface="Questrial"/>
              <a:buChar char=" "/>
            </a:pPr>
            <a:endParaRPr lang="uk-UA" dirty="0" smtClean="0"/>
          </a:p>
          <a:p>
            <a:pPr marL="88900" indent="-254000" algn="just">
              <a:lnSpc>
                <a:spcPct val="70000"/>
              </a:lnSpc>
              <a:spcBef>
                <a:spcPts val="1400"/>
              </a:spcBef>
              <a:buSzPts val="4000"/>
              <a:buFont typeface="Questrial"/>
              <a:buNone/>
            </a:pPr>
            <a:endParaRPr lang="uk-UA" sz="40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88900" indent="-254000">
              <a:lnSpc>
                <a:spcPct val="90000"/>
              </a:lnSpc>
              <a:spcBef>
                <a:spcPts val="1400"/>
              </a:spcBef>
              <a:buSzPts val="4000"/>
              <a:buFont typeface="Questrial"/>
              <a:buNone/>
            </a:pPr>
            <a:endParaRPr lang="uk-UA" sz="40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7248" y="2504049"/>
            <a:ext cx="31284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1"/>
            <a:ext cx="12192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Діяльність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Благодійного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фонду 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«Моя </a:t>
            </a:r>
            <a:r>
              <a:rPr lang="ru-RU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рідна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школа 128»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48989544"/>
              </p:ext>
            </p:extLst>
          </p:nvPr>
        </p:nvGraphicFramePr>
        <p:xfrm>
          <a:off x="0" y="2067951"/>
          <a:ext cx="12192000" cy="4790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hape 741"/>
          <p:cNvSpPr txBox="1">
            <a:spLocks/>
          </p:cNvSpPr>
          <p:nvPr/>
        </p:nvSpPr>
        <p:spPr>
          <a:xfrm>
            <a:off x="2" y="815935"/>
            <a:ext cx="12191998" cy="1158875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3600"/>
              <a:buFont typeface="Times New Roman"/>
              <a:buNone/>
              <a:tabLst/>
              <a:defRPr/>
            </a:pPr>
            <a:r>
              <a:rPr lang="ru-RU" sz="4000" b="1" dirty="0">
                <a:solidFill>
                  <a:srgbClr val="0D0D0D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/>
                <a:ea typeface="Times New Roman"/>
                <a:cs typeface="Times New Roman"/>
                <a:sym typeface="Times New Roman"/>
              </a:rPr>
              <a:t>з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D0D0D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а 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2019-2020 </a:t>
            </a:r>
            <a:r>
              <a:rPr kumimoji="0" lang="ru-RU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рр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7248" y="2504049"/>
            <a:ext cx="31284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1"/>
            <a:ext cx="12192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Благодійний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фонд 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«Моя </a:t>
            </a:r>
            <a:r>
              <a:rPr lang="ru-RU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рідна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школа 128»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11618134"/>
              </p:ext>
            </p:extLst>
          </p:nvPr>
        </p:nvGraphicFramePr>
        <p:xfrm>
          <a:off x="0" y="1974810"/>
          <a:ext cx="12192000" cy="4883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hape 741"/>
          <p:cNvSpPr txBox="1">
            <a:spLocks/>
          </p:cNvSpPr>
          <p:nvPr/>
        </p:nvSpPr>
        <p:spPr>
          <a:xfrm>
            <a:off x="2" y="815935"/>
            <a:ext cx="11961812" cy="1158875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3600"/>
              <a:buFont typeface="Times New Roman"/>
              <a:buNone/>
              <a:tabLst/>
              <a:defRPr/>
            </a:pPr>
            <a:r>
              <a:rPr lang="ru-RU" sz="4000" b="1" dirty="0">
                <a:solidFill>
                  <a:srgbClr val="0D0D0D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/>
                <a:ea typeface="Times New Roman"/>
                <a:cs typeface="Times New Roman"/>
                <a:sym typeface="Times New Roman"/>
              </a:rPr>
              <a:t>з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D0D0D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а 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2019-2020 </a:t>
            </a:r>
            <a:r>
              <a:rPr kumimoji="0" lang="ru-RU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рр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kumimoji="0" lang="ru-RU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проведені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ru-RU" sz="4000" b="1" i="0" u="none" strike="noStrike" kern="1200" cap="none" spc="0" normalizeH="0" noProof="0" dirty="0" err="1" smtClean="0">
                <a:ln>
                  <a:noFill/>
                </a:ln>
                <a:solidFill>
                  <a:schemeClr val="dk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роботи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1969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Shape 781"/>
          <p:cNvSpPr/>
          <p:nvPr/>
        </p:nvSpPr>
        <p:spPr>
          <a:xfrm>
            <a:off x="355600" y="317500"/>
            <a:ext cx="11542684" cy="62814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prstTxWarp prst="textPlain">
              <a:avLst/>
            </a:prstTxWarp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uk-UA" b="1" i="1" kern="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/>
                <a:sym typeface="Arial"/>
              </a:rPr>
              <a:t>  </a:t>
            </a:r>
            <a:r>
              <a:rPr b="1" i="1" kern="0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/>
                <a:sym typeface="Arial"/>
              </a:rPr>
              <a:t>Дякуємо</a:t>
            </a:r>
            <a:endParaRPr lang="uk-UA" b="1" i="1" kern="0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/>
              <a:sym typeface="Arial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b="1" i="1" kern="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/>
                <a:sym typeface="Arial"/>
              </a:rPr>
              <a:t>  </a:t>
            </a:r>
            <a:r>
              <a:rPr b="1" i="1" kern="0" spc="150" dirty="0" err="1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/>
                <a:sym typeface="Arial"/>
              </a:rPr>
              <a:t>за</a:t>
            </a:r>
            <a:r>
              <a:rPr b="1" i="1" kern="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/>
                <a:sym typeface="Arial"/>
              </a:rPr>
              <a:t> </a:t>
            </a:r>
            <a:r>
              <a:rPr b="1" i="1" kern="0" spc="150" dirty="0" err="1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/>
                <a:sym typeface="Arial"/>
              </a:rPr>
              <a:t>увагу</a:t>
            </a:r>
            <a:r>
              <a:rPr b="1" i="1" kern="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/>
                <a:sym typeface="Arial"/>
              </a:rPr>
              <a:t>! </a:t>
            </a: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620702838"/>
              </p:ext>
            </p:extLst>
          </p:nvPr>
        </p:nvGraphicFramePr>
        <p:xfrm>
          <a:off x="0" y="1892300"/>
          <a:ext cx="12192000" cy="49657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65100" y="0"/>
            <a:ext cx="120269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>
                <a:solidFill>
                  <a:schemeClr val="tx1"/>
                </a:solidFill>
              </a:rPr>
              <a:t>ЗМІЦНЕННЯ МАТЕРІАЛЬНО-ТЕХНІЧНОЇ БАЗИ</a:t>
            </a:r>
            <a:r>
              <a:rPr lang="ru-RU" sz="3600" b="1" dirty="0">
                <a:solidFill>
                  <a:schemeClr val="tx1"/>
                </a:solidFill>
              </a:rPr>
              <a:t/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    </a:t>
            </a:r>
            <a:r>
              <a:rPr lang="ru-RU" sz="3600" b="1" dirty="0" smtClean="0">
                <a:solidFill>
                  <a:schemeClr val="tx1"/>
                </a:solidFill>
              </a:rPr>
              <a:t>у </a:t>
            </a:r>
            <a:r>
              <a:rPr lang="ru-RU" sz="3600" b="1" dirty="0" err="1">
                <a:solidFill>
                  <a:schemeClr val="tx1"/>
                </a:solidFill>
              </a:rPr>
              <a:t>період</a:t>
            </a:r>
            <a:r>
              <a:rPr lang="ru-RU" sz="3600" b="1" dirty="0">
                <a:solidFill>
                  <a:schemeClr val="tx1"/>
                </a:solidFill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</a:rPr>
              <a:t>2019 </a:t>
            </a:r>
            <a:r>
              <a:rPr lang="en-US" sz="3600" b="1" dirty="0">
                <a:solidFill>
                  <a:schemeClr val="tx1"/>
                </a:solidFill>
              </a:rPr>
              <a:t>-</a:t>
            </a:r>
            <a:r>
              <a:rPr lang="en-US" sz="3600" b="1" dirty="0" smtClean="0">
                <a:solidFill>
                  <a:schemeClr val="tx1"/>
                </a:solidFill>
              </a:rPr>
              <a:t>20</a:t>
            </a:r>
            <a:r>
              <a:rPr lang="ru-RU" sz="3600" b="1" dirty="0" smtClean="0">
                <a:solidFill>
                  <a:schemeClr val="tx1"/>
                </a:solidFill>
              </a:rPr>
              <a:t>20</a:t>
            </a:r>
            <a:r>
              <a:rPr lang="en-US" sz="3600" b="1" dirty="0" smtClean="0">
                <a:solidFill>
                  <a:schemeClr val="tx1"/>
                </a:solidFill>
              </a:rPr>
              <a:t> </a:t>
            </a:r>
            <a:r>
              <a:rPr lang="ru-RU" sz="3600" b="1" dirty="0" err="1">
                <a:solidFill>
                  <a:schemeClr val="tx1"/>
                </a:solidFill>
              </a:rPr>
              <a:t>рр</a:t>
            </a:r>
            <a:r>
              <a:rPr lang="ru-RU" sz="3600" b="1" dirty="0">
                <a:solidFill>
                  <a:schemeClr val="tx1"/>
                </a:solidFill>
              </a:rPr>
              <a:t>. </a:t>
            </a:r>
          </a:p>
          <a:p>
            <a:pPr lvl="0" algn="ctr"/>
            <a:r>
              <a:rPr lang="ru-RU" sz="3600" b="1" dirty="0" err="1" smtClean="0">
                <a:solidFill>
                  <a:schemeClr val="tx1"/>
                </a:solidFill>
              </a:rPr>
              <a:t>від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  <a:r>
              <a:rPr lang="ru-RU" sz="3600" b="1" dirty="0" err="1">
                <a:solidFill>
                  <a:schemeClr val="tx1"/>
                </a:solidFill>
              </a:rPr>
              <a:t>управління</a:t>
            </a:r>
            <a:r>
              <a:rPr lang="ru-RU" sz="3600" b="1" dirty="0">
                <a:solidFill>
                  <a:schemeClr val="tx1"/>
                </a:solidFill>
              </a:rPr>
              <a:t> </a:t>
            </a:r>
            <a:r>
              <a:rPr lang="ru-RU" sz="3600" b="1" dirty="0" err="1">
                <a:solidFill>
                  <a:schemeClr val="tx1"/>
                </a:solidFill>
              </a:rPr>
              <a:t>освіти</a:t>
            </a:r>
            <a:r>
              <a:rPr lang="ru-RU" sz="3600" b="1" dirty="0">
                <a:solidFill>
                  <a:schemeClr val="tx1"/>
                </a:solidFill>
              </a:rPr>
              <a:t> школа </a:t>
            </a:r>
            <a:r>
              <a:rPr lang="ru-RU" sz="3600" b="1" dirty="0" err="1" smtClean="0">
                <a:solidFill>
                  <a:schemeClr val="tx1"/>
                </a:solidFill>
              </a:rPr>
              <a:t>отримала</a:t>
            </a:r>
            <a:r>
              <a:rPr lang="ru-RU" sz="3600" b="1" dirty="0" smtClean="0">
                <a:solidFill>
                  <a:schemeClr val="tx1"/>
                </a:solidFill>
              </a:rPr>
              <a:t>:</a:t>
            </a:r>
            <a:r>
              <a:rPr lang="ru-RU" sz="3600" b="1" dirty="0">
                <a:solidFill>
                  <a:schemeClr val="tx1"/>
                </a:solidFill>
              </a:rPr>
              <a:t/>
            </a:r>
            <a:br>
              <a:rPr lang="ru-RU" sz="3600" b="1" dirty="0">
                <a:solidFill>
                  <a:schemeClr val="tx1"/>
                </a:solidFill>
              </a:rPr>
            </a:b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091814971"/>
              </p:ext>
            </p:extLst>
          </p:nvPr>
        </p:nvGraphicFramePr>
        <p:xfrm>
          <a:off x="0" y="1892300"/>
          <a:ext cx="12192000" cy="49657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65100" y="0"/>
            <a:ext cx="120269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>
                <a:solidFill>
                  <a:schemeClr val="tx1"/>
                </a:solidFill>
              </a:rPr>
              <a:t>ЗМІЦНЕННЯ МАТЕРІАЛЬНО-ТЕХНІЧНОЇ БАЗИ</a:t>
            </a:r>
            <a:r>
              <a:rPr lang="ru-RU" sz="3600" b="1" dirty="0">
                <a:solidFill>
                  <a:schemeClr val="tx1"/>
                </a:solidFill>
              </a:rPr>
              <a:t/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    </a:t>
            </a:r>
            <a:r>
              <a:rPr lang="ru-RU" sz="3600" b="1" dirty="0" smtClean="0">
                <a:solidFill>
                  <a:schemeClr val="tx1"/>
                </a:solidFill>
              </a:rPr>
              <a:t>у </a:t>
            </a:r>
            <a:r>
              <a:rPr lang="ru-RU" sz="3600" b="1" dirty="0" err="1">
                <a:solidFill>
                  <a:schemeClr val="tx1"/>
                </a:solidFill>
              </a:rPr>
              <a:t>період</a:t>
            </a:r>
            <a:r>
              <a:rPr lang="ru-RU" sz="3600" b="1" dirty="0">
                <a:solidFill>
                  <a:schemeClr val="tx1"/>
                </a:solidFill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</a:rPr>
              <a:t>2019 </a:t>
            </a:r>
            <a:r>
              <a:rPr lang="en-US" sz="3600" b="1" dirty="0">
                <a:solidFill>
                  <a:schemeClr val="tx1"/>
                </a:solidFill>
              </a:rPr>
              <a:t>-</a:t>
            </a:r>
            <a:r>
              <a:rPr lang="en-US" sz="3600" b="1" dirty="0" smtClean="0">
                <a:solidFill>
                  <a:schemeClr val="tx1"/>
                </a:solidFill>
              </a:rPr>
              <a:t>20</a:t>
            </a:r>
            <a:r>
              <a:rPr lang="ru-RU" sz="3600" b="1" dirty="0" smtClean="0">
                <a:solidFill>
                  <a:schemeClr val="tx1"/>
                </a:solidFill>
              </a:rPr>
              <a:t>20</a:t>
            </a:r>
            <a:r>
              <a:rPr lang="en-US" sz="3600" b="1" dirty="0" smtClean="0">
                <a:solidFill>
                  <a:schemeClr val="tx1"/>
                </a:solidFill>
              </a:rPr>
              <a:t> </a:t>
            </a:r>
            <a:r>
              <a:rPr lang="ru-RU" sz="3600" b="1" dirty="0" err="1">
                <a:solidFill>
                  <a:schemeClr val="tx1"/>
                </a:solidFill>
              </a:rPr>
              <a:t>рр</a:t>
            </a:r>
            <a:r>
              <a:rPr lang="ru-RU" sz="3600" b="1" dirty="0">
                <a:solidFill>
                  <a:schemeClr val="tx1"/>
                </a:solidFill>
              </a:rPr>
              <a:t>. 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  <a:p>
            <a:pPr lvl="0" algn="ctr"/>
            <a:r>
              <a:rPr lang="ru-RU" sz="3600" b="1" dirty="0" err="1" smtClean="0">
                <a:solidFill>
                  <a:schemeClr val="tx1"/>
                </a:solidFill>
              </a:rPr>
              <a:t>від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  <a:r>
              <a:rPr lang="ru-RU" sz="3600" b="1" dirty="0" err="1">
                <a:solidFill>
                  <a:schemeClr val="tx1"/>
                </a:solidFill>
              </a:rPr>
              <a:t>управління</a:t>
            </a:r>
            <a:r>
              <a:rPr lang="ru-RU" sz="3600" b="1" dirty="0">
                <a:solidFill>
                  <a:schemeClr val="tx1"/>
                </a:solidFill>
              </a:rPr>
              <a:t> </a:t>
            </a:r>
            <a:r>
              <a:rPr lang="ru-RU" sz="3600" b="1" dirty="0" err="1">
                <a:solidFill>
                  <a:schemeClr val="tx1"/>
                </a:solidFill>
              </a:rPr>
              <a:t>освіти</a:t>
            </a:r>
            <a:r>
              <a:rPr lang="ru-RU" sz="3600" b="1" dirty="0">
                <a:solidFill>
                  <a:schemeClr val="tx1"/>
                </a:solidFill>
              </a:rPr>
              <a:t> школа </a:t>
            </a:r>
            <a:r>
              <a:rPr lang="ru-RU" sz="3600" b="1" dirty="0" err="1" smtClean="0">
                <a:solidFill>
                  <a:schemeClr val="tx1"/>
                </a:solidFill>
              </a:rPr>
              <a:t>отримала</a:t>
            </a:r>
            <a:r>
              <a:rPr lang="ru-RU" sz="3600" b="1" dirty="0" smtClean="0">
                <a:solidFill>
                  <a:schemeClr val="tx1"/>
                </a:solidFill>
              </a:rPr>
              <a:t>:</a:t>
            </a:r>
            <a:r>
              <a:rPr lang="ru-RU" sz="3600" b="1" dirty="0">
                <a:solidFill>
                  <a:schemeClr val="tx1"/>
                </a:solidFill>
              </a:rPr>
              <a:t/>
            </a:r>
            <a:br>
              <a:rPr lang="ru-RU" sz="3600" b="1" dirty="0">
                <a:solidFill>
                  <a:schemeClr val="tx1"/>
                </a:solidFill>
              </a:rPr>
            </a:br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39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92400216"/>
              </p:ext>
            </p:extLst>
          </p:nvPr>
        </p:nvGraphicFramePr>
        <p:xfrm>
          <a:off x="0" y="1892300"/>
          <a:ext cx="12192000" cy="49657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65100" y="0"/>
            <a:ext cx="120269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>
                <a:solidFill>
                  <a:schemeClr val="tx1"/>
                </a:solidFill>
              </a:rPr>
              <a:t>ЗМІЦНЕННЯ МАТЕРІАЛЬНО-ТЕХНІЧНОЇ БАЗИ</a:t>
            </a:r>
            <a:r>
              <a:rPr lang="ru-RU" sz="3600" b="1" dirty="0">
                <a:solidFill>
                  <a:schemeClr val="tx1"/>
                </a:solidFill>
              </a:rPr>
              <a:t/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    </a:t>
            </a:r>
            <a:r>
              <a:rPr lang="ru-RU" sz="3600" b="1" dirty="0" smtClean="0">
                <a:solidFill>
                  <a:schemeClr val="tx1"/>
                </a:solidFill>
              </a:rPr>
              <a:t>у </a:t>
            </a:r>
            <a:r>
              <a:rPr lang="ru-RU" sz="3600" b="1" dirty="0" err="1">
                <a:solidFill>
                  <a:schemeClr val="tx1"/>
                </a:solidFill>
              </a:rPr>
              <a:t>період</a:t>
            </a:r>
            <a:r>
              <a:rPr lang="ru-RU" sz="3600" b="1" dirty="0">
                <a:solidFill>
                  <a:schemeClr val="tx1"/>
                </a:solidFill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</a:rPr>
              <a:t>2019 </a:t>
            </a:r>
            <a:r>
              <a:rPr lang="en-US" sz="3600" b="1" dirty="0">
                <a:solidFill>
                  <a:schemeClr val="tx1"/>
                </a:solidFill>
              </a:rPr>
              <a:t>-</a:t>
            </a:r>
            <a:r>
              <a:rPr lang="en-US" sz="3600" b="1" dirty="0" smtClean="0">
                <a:solidFill>
                  <a:schemeClr val="tx1"/>
                </a:solidFill>
              </a:rPr>
              <a:t>20</a:t>
            </a:r>
            <a:r>
              <a:rPr lang="ru-RU" sz="3600" b="1" dirty="0" smtClean="0">
                <a:solidFill>
                  <a:schemeClr val="tx1"/>
                </a:solidFill>
              </a:rPr>
              <a:t>20</a:t>
            </a:r>
            <a:r>
              <a:rPr lang="en-US" sz="3600" b="1" dirty="0" smtClean="0">
                <a:solidFill>
                  <a:schemeClr val="tx1"/>
                </a:solidFill>
              </a:rPr>
              <a:t> </a:t>
            </a:r>
            <a:r>
              <a:rPr lang="ru-RU" sz="3600" b="1" dirty="0" err="1">
                <a:solidFill>
                  <a:schemeClr val="tx1"/>
                </a:solidFill>
              </a:rPr>
              <a:t>рр</a:t>
            </a:r>
            <a:r>
              <a:rPr lang="ru-RU" sz="3600" b="1" dirty="0">
                <a:solidFill>
                  <a:schemeClr val="tx1"/>
                </a:solidFill>
              </a:rPr>
              <a:t>. </a:t>
            </a:r>
            <a:endParaRPr lang="ru-RU" sz="3600" b="1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3600" b="1" dirty="0" err="1" smtClean="0">
                <a:solidFill>
                  <a:schemeClr val="tx1"/>
                </a:solidFill>
              </a:rPr>
              <a:t>від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  <a:r>
              <a:rPr lang="ru-RU" sz="3600" b="1" dirty="0" err="1">
                <a:solidFill>
                  <a:schemeClr val="tx1"/>
                </a:solidFill>
              </a:rPr>
              <a:t>управління</a:t>
            </a:r>
            <a:r>
              <a:rPr lang="ru-RU" sz="3600" b="1" dirty="0">
                <a:solidFill>
                  <a:schemeClr val="tx1"/>
                </a:solidFill>
              </a:rPr>
              <a:t> </a:t>
            </a:r>
            <a:r>
              <a:rPr lang="ru-RU" sz="3600" b="1" dirty="0" err="1">
                <a:solidFill>
                  <a:schemeClr val="tx1"/>
                </a:solidFill>
              </a:rPr>
              <a:t>освіти</a:t>
            </a:r>
            <a:r>
              <a:rPr lang="ru-RU" sz="3600" b="1" dirty="0">
                <a:solidFill>
                  <a:schemeClr val="tx1"/>
                </a:solidFill>
              </a:rPr>
              <a:t> школа </a:t>
            </a:r>
            <a:r>
              <a:rPr lang="ru-RU" sz="3600" b="1" dirty="0" err="1" smtClean="0">
                <a:solidFill>
                  <a:schemeClr val="tx1"/>
                </a:solidFill>
              </a:rPr>
              <a:t>отримала</a:t>
            </a:r>
            <a:r>
              <a:rPr lang="ru-RU" sz="3600" b="1" dirty="0" smtClean="0">
                <a:solidFill>
                  <a:schemeClr val="tx1"/>
                </a:solidFill>
              </a:rPr>
              <a:t>:</a:t>
            </a:r>
            <a:r>
              <a:rPr lang="ru-RU" sz="3600" b="1" dirty="0">
                <a:solidFill>
                  <a:schemeClr val="tx1"/>
                </a:solidFill>
              </a:rPr>
              <a:t/>
            </a:r>
            <a:br>
              <a:rPr lang="ru-RU" sz="3600" b="1" dirty="0">
                <a:solidFill>
                  <a:schemeClr val="tx1"/>
                </a:solidFill>
              </a:rPr>
            </a:br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97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5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Mosaic templat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Воздушный пото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581</Template>
  <TotalTime>2127</TotalTime>
  <Words>2210</Words>
  <Application>Microsoft Office PowerPoint</Application>
  <PresentationFormat>Широкоэкранный</PresentationFormat>
  <Paragraphs>382</Paragraphs>
  <Slides>66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9</vt:i4>
      </vt:variant>
      <vt:variant>
        <vt:lpstr>Заголовки слайдов</vt:lpstr>
      </vt:variant>
      <vt:variant>
        <vt:i4>66</vt:i4>
      </vt:variant>
    </vt:vector>
  </HeadingPairs>
  <TitlesOfParts>
    <vt:vector size="84" baseType="lpstr">
      <vt:lpstr>Arial</vt:lpstr>
      <vt:lpstr>Wingdings</vt:lpstr>
      <vt:lpstr>맑은 고딕</vt:lpstr>
      <vt:lpstr>Trebuchet MS</vt:lpstr>
      <vt:lpstr>Calibri</vt:lpstr>
      <vt:lpstr>Questrial</vt:lpstr>
      <vt:lpstr>Impact</vt:lpstr>
      <vt:lpstr>Times New Roman</vt:lpstr>
      <vt:lpstr>Georgia</vt:lpstr>
      <vt:lpstr>Тема Office</vt:lpstr>
      <vt:lpstr>Custom Design</vt:lpstr>
      <vt:lpstr>1_Тема Office</vt:lpstr>
      <vt:lpstr>1_Custom Design</vt:lpstr>
      <vt:lpstr>350</vt:lpstr>
      <vt:lpstr>Специальное оформление</vt:lpstr>
      <vt:lpstr>BlueMosaic template</vt:lpstr>
      <vt:lpstr>Blank</vt:lpstr>
      <vt:lpstr>Воздушный поток</vt:lpstr>
      <vt:lpstr>Презентация PowerPoint</vt:lpstr>
      <vt:lpstr>ЗВІТ КЕРІВНИКА  СЕРЕДНЬОЇ ЗАГАЛЬНООСВІТНЬОЇ ШКОЛИ № 128 І-ІІІ СТУПЕНІВ    М. КИЄВА   САЙКА ОЛЕГА ВІКТОРОВИЧА   НА ЗАГАЛЬНИХ ЗБОРАХ ПЕДАГОГІЧНОГО КОЛЕКТИВУ, БАТЬКІВСЬКОГО КОМІТЕТУ, РАДИ, ПІКЛУВАЛЬНОЇ РАДИ ТА ГРОМАДСЬКОСТІ  за 2019-2020 н.р.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НАШІ ДОСЯГНЕННЯ 2019-2020 н.р.</vt:lpstr>
      <vt:lpstr>Випускники 2019-2020 н.р.  </vt:lpstr>
      <vt:lpstr>Випускники 2019-2020 н.р.  </vt:lpstr>
      <vt:lpstr>Участь у районних олімпіадах</vt:lpstr>
      <vt:lpstr>Презентация PowerPoint</vt:lpstr>
      <vt:lpstr>Переможці II (районного) етапу X Міжнародного мовно-літературного конкурсу учнівської та студентської молоді  імені Тараса Шевченка у 2019-2020 н.р </vt:lpstr>
      <vt:lpstr>Переможцями міжнародного (РАЙОННОГО) конкурсу з української мови імені Петра Яцика</vt:lpstr>
      <vt:lpstr>Презентация PowerPoint</vt:lpstr>
      <vt:lpstr>ПЕДАГОГІЧНІ ПРАЦІВНИКИ ШКОЛИ  НА КІНЕЦЬ 2019-2020 н.р.</vt:lpstr>
      <vt:lpstr>ПЕДАГОГІЧНІ ПРАЦІВНИКИ ПОЧАТКОВОЇ ШКОЛИ  НА КІНЕЦЬ 2019-2020 Н.Р.</vt:lpstr>
      <vt:lpstr>Атестація  2019-2020 н. р.    :  </vt:lpstr>
      <vt:lpstr>Презентация PowerPoint</vt:lpstr>
      <vt:lpstr>Відповідно до річного плану роботи школи  на 2019-2020 навчальний рік педагогічний колектив початкової школи працював над єдиними методичними проблемами</vt:lpstr>
      <vt:lpstr>Згідно з річним планом роботи школи  на 2019-2020 навчальний рік педагогічний колектив початкової школи працював над єдиними методичними проблемами</vt:lpstr>
      <vt:lpstr>Вчителі школи працюють над темами:  </vt:lpstr>
      <vt:lpstr>Презентация PowerPoint</vt:lpstr>
      <vt:lpstr>Презентация PowerPoint</vt:lpstr>
      <vt:lpstr>ШКІЛЬНІ ГУРТКИ 2019-2020 н.р.</vt:lpstr>
      <vt:lpstr>Презентация PowerPoint</vt:lpstr>
      <vt:lpstr>Презентация PowerPoint</vt:lpstr>
      <vt:lpstr>Презентация PowerPoint</vt:lpstr>
      <vt:lpstr>Олімпійський урок. Тиждень фізкультури та спорту https://www.youtube.com/watch?v=5RmgbzxmpbY</vt:lpstr>
      <vt:lpstr>Тиждень всесвітньої акції “Чистимо світ” – “Очистимо планету від сміття”</vt:lpstr>
      <vt:lpstr>Загальноміський flash mob  «Зупинимо булінг разом»</vt:lpstr>
      <vt:lpstr>Загальношкільне свято «Лівобережні забави»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Свято до дня 8 березня </vt:lpstr>
      <vt:lpstr>День Соборності України – Ланцюг єдності учнів та вчителів школи</vt:lpstr>
      <vt:lpstr>Тиждень ПДР</vt:lpstr>
      <vt:lpstr>Заходи до Дня Гідності та Свободи </vt:lpstr>
      <vt:lpstr>Заходи присвячені Дню пам’яті жертв голодомору  і політичних репресій </vt:lpstr>
      <vt:lpstr>Щорічний благодійний волонтерський збір-допомога воїнам АТО, що знаходяться в Головному військовому клінічному госпіталі Міністерства оборони України, до Дня збройних сил України  </vt:lpstr>
      <vt:lpstr>Презентация PowerPoint</vt:lpstr>
      <vt:lpstr>ХАРЧУВАННЯ 2019-2020 н.р.</vt:lpstr>
      <vt:lpstr>Організовано харчування «шведський стіл» на вибір учнів з декількох страв</vt:lpstr>
      <vt:lpstr>Презентация PowerPoint</vt:lpstr>
      <vt:lpstr>Презентация PowerPoint</vt:lpstr>
      <vt:lpstr>ДОТРИМАННЯ ПРАВОПОРЯДКУ НЕПОВНОЛІТНІМИ ТА ВЖИТІ ПРОФІЛАКТИЧНІ ЗАХОДИ ЩОДО ПОПЕРЕДЖЕННЯ ПРАВОПОРУШЕНЬ </vt:lpstr>
      <vt:lpstr>Участь у районних та міських заходах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СТАН ДИТЯЧОГО ТРАВМАТИЗМУ УЧНІВ ШКОЛИ</vt:lpstr>
      <vt:lpstr>ЗАЛУЧЕННЯ ПЕДАГОГІЧНОЇ ТА БАТЬКІВСЬКОЇ  ГРОМАДСЬКОСТІ  ЗАКЛАДУ ОСВІТИ ДО УПРАВЛІННЯ ЙОГО ДІЯЛЬНІСТЮ; СПІВПРАЦЯ З ГРОМАДСЬКИМИ ОРГАНІЗАЦІЯМИ</vt:lpstr>
      <vt:lpstr>РАДА ШКОЛИ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Ira</cp:lastModifiedBy>
  <cp:revision>226</cp:revision>
  <dcterms:modified xsi:type="dcterms:W3CDTF">2020-09-02T14:37:55Z</dcterms:modified>
</cp:coreProperties>
</file>